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2" r:id="rId1"/>
    <p:sldMasterId id="2147483765" r:id="rId2"/>
  </p:sldMasterIdLst>
  <p:notesMasterIdLst>
    <p:notesMasterId r:id="rId12"/>
  </p:notesMasterIdLst>
  <p:handoutMasterIdLst>
    <p:handoutMasterId r:id="rId13"/>
  </p:handoutMasterIdLst>
  <p:sldIdLst>
    <p:sldId id="1253" r:id="rId3"/>
    <p:sldId id="6512" r:id="rId4"/>
    <p:sldId id="6744" r:id="rId5"/>
    <p:sldId id="6745" r:id="rId6"/>
    <p:sldId id="6746" r:id="rId7"/>
    <p:sldId id="6747" r:id="rId8"/>
    <p:sldId id="6749" r:id="rId9"/>
    <p:sldId id="6461" r:id="rId10"/>
    <p:sldId id="6612" r:id="rId11"/>
  </p:sldIdLst>
  <p:sldSz cx="9144000" cy="5143500" type="screen16x9"/>
  <p:notesSz cx="6858000" cy="9926638"/>
  <p:defaultTextStyle>
    <a:defPPr>
      <a:defRPr lang="en-US"/>
    </a:defPPr>
    <a:lvl1pPr algn="l" defTabSz="685800" rtl="0" fontAlgn="base">
      <a:spcBef>
        <a:spcPct val="0"/>
      </a:spcBef>
      <a:spcAft>
        <a:spcPct val="0"/>
      </a:spcAft>
      <a:defRPr sz="1400" kern="1200">
        <a:solidFill>
          <a:schemeClr val="tx1"/>
        </a:solidFill>
        <a:latin typeface="Arial" charset="0"/>
        <a:ea typeface="+mn-ea"/>
        <a:cs typeface="Arial" charset="0"/>
      </a:defRPr>
    </a:lvl1pPr>
    <a:lvl2pPr marL="342900" indent="114300" algn="l" defTabSz="685800" rtl="0" fontAlgn="base">
      <a:spcBef>
        <a:spcPct val="0"/>
      </a:spcBef>
      <a:spcAft>
        <a:spcPct val="0"/>
      </a:spcAft>
      <a:defRPr sz="1400" kern="1200">
        <a:solidFill>
          <a:schemeClr val="tx1"/>
        </a:solidFill>
        <a:latin typeface="Arial" charset="0"/>
        <a:ea typeface="+mn-ea"/>
        <a:cs typeface="Arial" charset="0"/>
      </a:defRPr>
    </a:lvl2pPr>
    <a:lvl3pPr marL="685800" indent="228600" algn="l" defTabSz="685800" rtl="0" fontAlgn="base">
      <a:spcBef>
        <a:spcPct val="0"/>
      </a:spcBef>
      <a:spcAft>
        <a:spcPct val="0"/>
      </a:spcAft>
      <a:defRPr sz="1400" kern="1200">
        <a:solidFill>
          <a:schemeClr val="tx1"/>
        </a:solidFill>
        <a:latin typeface="Arial" charset="0"/>
        <a:ea typeface="+mn-ea"/>
        <a:cs typeface="Arial" charset="0"/>
      </a:defRPr>
    </a:lvl3pPr>
    <a:lvl4pPr marL="1028700" indent="342900" algn="l" defTabSz="685800" rtl="0" fontAlgn="base">
      <a:spcBef>
        <a:spcPct val="0"/>
      </a:spcBef>
      <a:spcAft>
        <a:spcPct val="0"/>
      </a:spcAft>
      <a:defRPr sz="1400" kern="1200">
        <a:solidFill>
          <a:schemeClr val="tx1"/>
        </a:solidFill>
        <a:latin typeface="Arial" charset="0"/>
        <a:ea typeface="+mn-ea"/>
        <a:cs typeface="Arial" charset="0"/>
      </a:defRPr>
    </a:lvl4pPr>
    <a:lvl5pPr marL="1371600" indent="457200" algn="l" defTabSz="685800" rtl="0" fontAlgn="base">
      <a:spcBef>
        <a:spcPct val="0"/>
      </a:spcBef>
      <a:spcAft>
        <a:spcPct val="0"/>
      </a:spcAft>
      <a:defRPr sz="1400" kern="1200">
        <a:solidFill>
          <a:schemeClr val="tx1"/>
        </a:solidFill>
        <a:latin typeface="Arial" charset="0"/>
        <a:ea typeface="+mn-ea"/>
        <a:cs typeface="Arial" charset="0"/>
      </a:defRPr>
    </a:lvl5pPr>
    <a:lvl6pPr marL="2286000" algn="l" defTabSz="914400" rtl="0" eaLnBrk="1" latinLnBrk="0" hangingPunct="1">
      <a:defRPr sz="1400" kern="1200">
        <a:solidFill>
          <a:schemeClr val="tx1"/>
        </a:solidFill>
        <a:latin typeface="Arial" charset="0"/>
        <a:ea typeface="+mn-ea"/>
        <a:cs typeface="Arial" charset="0"/>
      </a:defRPr>
    </a:lvl6pPr>
    <a:lvl7pPr marL="2743200" algn="l" defTabSz="914400" rtl="0" eaLnBrk="1" latinLnBrk="0" hangingPunct="1">
      <a:defRPr sz="1400" kern="1200">
        <a:solidFill>
          <a:schemeClr val="tx1"/>
        </a:solidFill>
        <a:latin typeface="Arial" charset="0"/>
        <a:ea typeface="+mn-ea"/>
        <a:cs typeface="Arial" charset="0"/>
      </a:defRPr>
    </a:lvl7pPr>
    <a:lvl8pPr marL="3200400" algn="l" defTabSz="914400" rtl="0" eaLnBrk="1" latinLnBrk="0" hangingPunct="1">
      <a:defRPr sz="1400" kern="1200">
        <a:solidFill>
          <a:schemeClr val="tx1"/>
        </a:solidFill>
        <a:latin typeface="Arial" charset="0"/>
        <a:ea typeface="+mn-ea"/>
        <a:cs typeface="Arial" charset="0"/>
      </a:defRPr>
    </a:lvl8pPr>
    <a:lvl9pPr marL="3657600" algn="l" defTabSz="914400" rtl="0" eaLnBrk="1" latinLnBrk="0" hangingPunct="1">
      <a:defRPr sz="14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10">
          <p15:clr>
            <a:srgbClr val="A4A3A4"/>
          </p15:clr>
        </p15:guide>
        <p15:guide id="2" orient="horz" pos="2890">
          <p15:clr>
            <a:srgbClr val="A4A3A4"/>
          </p15:clr>
        </p15:guide>
        <p15:guide id="3" orient="horz" pos="2754">
          <p15:clr>
            <a:srgbClr val="A4A3A4"/>
          </p15:clr>
        </p15:guide>
        <p15:guide id="4" orient="horz" pos="1620">
          <p15:clr>
            <a:srgbClr val="A4A3A4"/>
          </p15:clr>
        </p15:guide>
        <p15:guide id="5" orient="horz" pos="2709">
          <p15:clr>
            <a:srgbClr val="A4A3A4"/>
          </p15:clr>
        </p15:guide>
        <p15:guide id="6" pos="5465">
          <p15:clr>
            <a:srgbClr val="A4A3A4"/>
          </p15:clr>
        </p15:guide>
        <p15:guide id="7" pos="1338">
          <p15:clr>
            <a:srgbClr val="A4A3A4"/>
          </p15:clr>
        </p15:guide>
        <p15:guide id="8" pos="3379">
          <p15:clr>
            <a:srgbClr val="A4A3A4"/>
          </p15:clr>
        </p15:guide>
        <p15:guide id="9" pos="4105">
          <p15:clr>
            <a:srgbClr val="A4A3A4"/>
          </p15:clr>
        </p15:guide>
        <p15:guide id="10" pos="295">
          <p15:clr>
            <a:srgbClr val="A4A3A4"/>
          </p15:clr>
        </p15:guide>
        <p15:guide id="11" pos="1292">
          <p15:clr>
            <a:srgbClr val="A4A3A4"/>
          </p15:clr>
        </p15:guide>
        <p15:guide id="12" pos="2381">
          <p15:clr>
            <a:srgbClr val="A4A3A4"/>
          </p15:clr>
        </p15:guide>
        <p15:guide id="13" pos="3424">
          <p15:clr>
            <a:srgbClr val="A4A3A4"/>
          </p15:clr>
        </p15:guide>
      </p15:sldGuideLst>
    </p:ext>
    <p:ext uri="{2D200454-40CA-4A62-9FC3-DE9A4176ACB9}">
      <p15:notesGuideLst xmlns:p15="http://schemas.microsoft.com/office/powerpoint/2012/main">
        <p15:guide id="1" orient="horz" pos="3127">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800000"/>
    <a:srgbClr val="0D0D0D"/>
    <a:srgbClr val="FFFFFF"/>
    <a:srgbClr val="000000"/>
    <a:srgbClr val="D5FF8E"/>
    <a:srgbClr val="66FFFF"/>
    <a:srgbClr val="E46C0A"/>
    <a:srgbClr val="CCFFF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Estilo com Tema 2 - Ênfase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55" autoAdjust="0"/>
    <p:restoredTop sz="94280" autoAdjust="0"/>
  </p:normalViewPr>
  <p:slideViewPr>
    <p:cSldViewPr snapToObjects="1">
      <p:cViewPr varScale="1">
        <p:scale>
          <a:sx n="145" d="100"/>
          <a:sy n="145" d="100"/>
        </p:scale>
        <p:origin x="176" y="504"/>
      </p:cViewPr>
      <p:guideLst>
        <p:guide orient="horz" pos="110"/>
        <p:guide orient="horz" pos="2890"/>
        <p:guide orient="horz" pos="2754"/>
        <p:guide orient="horz" pos="1620"/>
        <p:guide orient="horz" pos="2709"/>
        <p:guide pos="5465"/>
        <p:guide pos="1338"/>
        <p:guide pos="3379"/>
        <p:guide pos="4105"/>
        <p:guide pos="295"/>
        <p:guide pos="1292"/>
        <p:guide pos="2381"/>
        <p:guide pos="3424"/>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Objects="1">
      <p:cViewPr varScale="1">
        <p:scale>
          <a:sx n="65" d="100"/>
          <a:sy n="65" d="100"/>
        </p:scale>
        <p:origin x="3354" y="66"/>
      </p:cViewPr>
      <p:guideLst>
        <p:guide orient="horz" pos="3127"/>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handoutMaster" Target="handoutMasters/handout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6888"/>
          </a:xfrm>
          <a:prstGeom prst="rect">
            <a:avLst/>
          </a:prstGeom>
        </p:spPr>
        <p:txBody>
          <a:bodyPr vert="horz" lIns="91440" tIns="45720" rIns="91440" bIns="45720" rtlCol="0"/>
          <a:lstStyle>
            <a:lvl1pPr algn="l" defTabSz="685864" fontAlgn="auto">
              <a:spcBef>
                <a:spcPts val="0"/>
              </a:spcBef>
              <a:spcAft>
                <a:spcPts val="0"/>
              </a:spcAft>
              <a:defRPr sz="1200">
                <a:latin typeface="Segoe UI" pitchFamily="34" charset="0"/>
                <a:cs typeface="+mn-cs"/>
              </a:defRPr>
            </a:lvl1pPr>
          </a:lstStyle>
          <a:p>
            <a:pPr>
              <a:defRPr/>
            </a:pPr>
            <a:r>
              <a:rPr lang="en-US"/>
              <a:t>TechReady 14</a:t>
            </a:r>
          </a:p>
        </p:txBody>
      </p:sp>
      <p:sp>
        <p:nvSpPr>
          <p:cNvPr id="3" name="Date Placeholder 2"/>
          <p:cNvSpPr>
            <a:spLocks noGrp="1"/>
          </p:cNvSpPr>
          <p:nvPr>
            <p:ph type="dt" sz="quarter" idx="1"/>
          </p:nvPr>
        </p:nvSpPr>
        <p:spPr>
          <a:xfrm>
            <a:off x="3884613" y="0"/>
            <a:ext cx="2971800" cy="496888"/>
          </a:xfrm>
          <a:prstGeom prst="rect">
            <a:avLst/>
          </a:prstGeom>
        </p:spPr>
        <p:txBody>
          <a:bodyPr vert="horz" lIns="91440" tIns="45720" rIns="91440" bIns="45720" rtlCol="0"/>
          <a:lstStyle>
            <a:lvl1pPr algn="r" defTabSz="685864" fontAlgn="auto">
              <a:spcBef>
                <a:spcPts val="0"/>
              </a:spcBef>
              <a:spcAft>
                <a:spcPts val="0"/>
              </a:spcAft>
              <a:defRPr sz="1200">
                <a:latin typeface="Segoe UI" pitchFamily="34" charset="0"/>
                <a:cs typeface="+mn-cs"/>
              </a:defRPr>
            </a:lvl1pPr>
          </a:lstStyle>
          <a:p>
            <a:pPr>
              <a:defRPr/>
            </a:pPr>
            <a:fld id="{8CEB91D5-5804-4385-8A8F-6DD4ADA71F01}" type="datetimeFigureOut">
              <a:rPr lang="en-US"/>
              <a:pPr>
                <a:defRPr/>
              </a:pPr>
              <a:t>4/19/23</a:t>
            </a:fld>
            <a:endParaRPr lang="en-US" dirty="0"/>
          </a:p>
        </p:txBody>
      </p:sp>
      <p:sp>
        <p:nvSpPr>
          <p:cNvPr id="4" name="Footer Placeholder 3"/>
          <p:cNvSpPr>
            <a:spLocks noGrp="1"/>
          </p:cNvSpPr>
          <p:nvPr>
            <p:ph type="ftr" sz="quarter" idx="2"/>
          </p:nvPr>
        </p:nvSpPr>
        <p:spPr>
          <a:xfrm>
            <a:off x="0" y="9428163"/>
            <a:ext cx="6248400" cy="496887"/>
          </a:xfrm>
          <a:prstGeom prst="rect">
            <a:avLst/>
          </a:prstGeom>
        </p:spPr>
        <p:txBody>
          <a:bodyPr vert="horz" lIns="91440" tIns="45720" rIns="91440" bIns="45720" rtlCol="0" anchor="b"/>
          <a:lstStyle>
            <a:lvl1pPr algn="l" defTabSz="685864" fontAlgn="auto">
              <a:spcBef>
                <a:spcPts val="0"/>
              </a:spcBef>
              <a:spcAft>
                <a:spcPts val="0"/>
              </a:spcAft>
              <a:defRPr sz="500">
                <a:solidFill>
                  <a:srgbClr val="000000"/>
                </a:solidFill>
                <a:latin typeface="Segoe UI" pitchFamily="34" charset="0"/>
                <a:cs typeface="+mn-cs"/>
              </a:defRPr>
            </a:lvl1pPr>
          </a:lstStyle>
          <a:p>
            <a:pPr>
              <a:defRPr/>
            </a:pPr>
            <a:r>
              <a:rPr lang="en-US"/>
              <a:t>© 2012 Microsoft Corporation. All rights reserved. Microsoft, Windows, Windows Vista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br>
            <a:r>
              <a:rPr lang="en-US"/>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400" y="9428163"/>
            <a:ext cx="608013" cy="496887"/>
          </a:xfrm>
          <a:prstGeom prst="rect">
            <a:avLst/>
          </a:prstGeom>
        </p:spPr>
        <p:txBody>
          <a:bodyPr vert="horz" lIns="91440" tIns="45720" rIns="91440" bIns="45720" rtlCol="0" anchor="b"/>
          <a:lstStyle>
            <a:lvl1pPr algn="r" defTabSz="685864" fontAlgn="auto">
              <a:spcBef>
                <a:spcPts val="0"/>
              </a:spcBef>
              <a:spcAft>
                <a:spcPts val="0"/>
              </a:spcAft>
              <a:defRPr sz="1200">
                <a:latin typeface="Segoe UI" pitchFamily="34" charset="0"/>
                <a:cs typeface="+mn-cs"/>
              </a:defRPr>
            </a:lvl1pPr>
          </a:lstStyle>
          <a:p>
            <a:pPr>
              <a:defRPr/>
            </a:pPr>
            <a:fld id="{39CAAF7C-017C-42AD-9BF9-0FBD5EE363CF}" type="slidenum">
              <a:rPr lang="en-US"/>
              <a:pPr>
                <a:defRPr/>
              </a:pPr>
              <a:t>‹nº›</a:t>
            </a:fld>
            <a:endParaRPr lang="en-US" dirty="0"/>
          </a:p>
        </p:txBody>
      </p:sp>
    </p:spTree>
    <p:extLst>
      <p:ext uri="{BB962C8B-B14F-4D97-AF65-F5344CB8AC3E}">
        <p14:creationId xmlns:p14="http://schemas.microsoft.com/office/powerpoint/2010/main" val="31629936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6888"/>
          </a:xfrm>
          <a:prstGeom prst="rect">
            <a:avLst/>
          </a:prstGeom>
        </p:spPr>
        <p:txBody>
          <a:bodyPr vert="horz" lIns="91440" tIns="45720" rIns="91440" bIns="45720" rtlCol="0"/>
          <a:lstStyle>
            <a:lvl1pPr algn="l" defTabSz="685864" fontAlgn="auto">
              <a:spcBef>
                <a:spcPts val="0"/>
              </a:spcBef>
              <a:spcAft>
                <a:spcPts val="0"/>
              </a:spcAft>
              <a:defRPr sz="1200">
                <a:latin typeface="Segoe UI" pitchFamily="34" charset="0"/>
                <a:cs typeface="+mn-cs"/>
              </a:defRPr>
            </a:lvl1pPr>
          </a:lstStyle>
          <a:p>
            <a:pPr>
              <a:defRPr/>
            </a:pPr>
            <a:r>
              <a:rPr lang="en-US"/>
              <a:t>TechReady 14</a:t>
            </a:r>
          </a:p>
        </p:txBody>
      </p:sp>
      <p:sp>
        <p:nvSpPr>
          <p:cNvPr id="3" name="Date Placeholder 2"/>
          <p:cNvSpPr>
            <a:spLocks noGrp="1"/>
          </p:cNvSpPr>
          <p:nvPr>
            <p:ph type="dt" idx="1"/>
          </p:nvPr>
        </p:nvSpPr>
        <p:spPr>
          <a:xfrm>
            <a:off x="3884613" y="0"/>
            <a:ext cx="2971800" cy="496888"/>
          </a:xfrm>
          <a:prstGeom prst="rect">
            <a:avLst/>
          </a:prstGeom>
        </p:spPr>
        <p:txBody>
          <a:bodyPr vert="horz" lIns="91440" tIns="45720" rIns="91440" bIns="45720" rtlCol="0"/>
          <a:lstStyle>
            <a:lvl1pPr algn="r" defTabSz="685864" fontAlgn="auto">
              <a:spcBef>
                <a:spcPts val="0"/>
              </a:spcBef>
              <a:spcAft>
                <a:spcPts val="0"/>
              </a:spcAft>
              <a:defRPr sz="1200">
                <a:latin typeface="Segoe UI" pitchFamily="34" charset="0"/>
                <a:cs typeface="+mn-cs"/>
              </a:defRPr>
            </a:lvl1pPr>
          </a:lstStyle>
          <a:p>
            <a:pPr>
              <a:defRPr/>
            </a:pPr>
            <a:fld id="{278B7C20-C6FE-4C72-B3CE-2BBF46D8391A}" type="datetimeFigureOut">
              <a:rPr lang="en-US"/>
              <a:pPr>
                <a:defRPr/>
              </a:pPr>
              <a:t>4/19/23</a:t>
            </a:fld>
            <a:endParaRPr lang="en-US" dirty="0"/>
          </a:p>
        </p:txBody>
      </p:sp>
      <p:sp>
        <p:nvSpPr>
          <p:cNvPr id="4" name="Slide Image Placeholder 3"/>
          <p:cNvSpPr>
            <a:spLocks noGrp="1" noRot="1" noChangeAspect="1"/>
          </p:cNvSpPr>
          <p:nvPr>
            <p:ph type="sldImg" idx="2"/>
          </p:nvPr>
        </p:nvSpPr>
        <p:spPr>
          <a:xfrm>
            <a:off x="120650" y="744538"/>
            <a:ext cx="6616700" cy="3722687"/>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714875"/>
            <a:ext cx="5486400" cy="4467225"/>
          </a:xfrm>
          <a:prstGeom prst="rect">
            <a:avLst/>
          </a:prstGeom>
        </p:spPr>
        <p:txBody>
          <a:bodyPr vert="horz" lIns="91440" tIns="45720" rIns="91440" bIns="4572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9428163"/>
            <a:ext cx="6172200" cy="496887"/>
          </a:xfrm>
          <a:prstGeom prst="rect">
            <a:avLst/>
          </a:prstGeom>
        </p:spPr>
        <p:txBody>
          <a:bodyPr vert="horz" lIns="91440" tIns="45720" rIns="91440" bIns="45720" rtlCol="0" anchor="b"/>
          <a:lstStyle>
            <a:lvl1pPr algn="l" defTabSz="685864" fontAlgn="auto">
              <a:spcBef>
                <a:spcPts val="0"/>
              </a:spcBef>
              <a:spcAft>
                <a:spcPts val="0"/>
              </a:spcAft>
              <a:defRPr sz="500">
                <a:solidFill>
                  <a:srgbClr val="000000"/>
                </a:solidFill>
                <a:latin typeface="Segoe UI" pitchFamily="34" charset="0"/>
                <a:cs typeface="+mn-cs"/>
              </a:defRPr>
            </a:lvl1pPr>
          </a:lstStyle>
          <a:p>
            <a:pPr>
              <a:defRPr/>
            </a:pPr>
            <a:r>
              <a:rPr lang="en-US"/>
              <a:t>© 2012 Microsoft Corporation. All rights reserved. Microsoft, Windows, Windows Vista and other product names are or may be registered trademarks and/or trademarks in the U.S. and/or other countries.</a:t>
            </a:r>
          </a:p>
          <a:p>
            <a:pPr>
              <a:defRPr/>
            </a:pPr>
            <a:r>
              <a:rPr lang="en-US"/>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br>
            <a:r>
              <a:rPr lang="en-US"/>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200" y="9428163"/>
            <a:ext cx="684213" cy="496887"/>
          </a:xfrm>
          <a:prstGeom prst="rect">
            <a:avLst/>
          </a:prstGeom>
        </p:spPr>
        <p:txBody>
          <a:bodyPr vert="horz" lIns="91440" tIns="45720" rIns="91440" bIns="45720" rtlCol="0" anchor="b"/>
          <a:lstStyle>
            <a:lvl1pPr algn="r" defTabSz="685864" fontAlgn="auto">
              <a:spcBef>
                <a:spcPts val="0"/>
              </a:spcBef>
              <a:spcAft>
                <a:spcPts val="0"/>
              </a:spcAft>
              <a:defRPr sz="1200">
                <a:latin typeface="Segoe UI" pitchFamily="34" charset="0"/>
                <a:cs typeface="+mn-cs"/>
              </a:defRPr>
            </a:lvl1pPr>
          </a:lstStyle>
          <a:p>
            <a:pPr>
              <a:defRPr/>
            </a:pPr>
            <a:fld id="{670D3BB0-2CDB-4C71-90E5-57667183611E}" type="slidenum">
              <a:rPr lang="en-US"/>
              <a:pPr>
                <a:defRPr/>
              </a:pPr>
              <a:t>‹nº›</a:t>
            </a:fld>
            <a:endParaRPr lang="en-US" dirty="0"/>
          </a:p>
        </p:txBody>
      </p:sp>
    </p:spTree>
    <p:extLst>
      <p:ext uri="{BB962C8B-B14F-4D97-AF65-F5344CB8AC3E}">
        <p14:creationId xmlns:p14="http://schemas.microsoft.com/office/powerpoint/2010/main" val="100463042"/>
      </p:ext>
    </p:extLst>
  </p:cSld>
  <p:clrMap bg1="lt1" tx1="dk1" bg2="lt2" tx2="dk2" accent1="accent1" accent2="accent2" accent3="accent3" accent4="accent4" accent5="accent5" accent6="accent6" hlink="hlink" folHlink="folHlink"/>
  <p:notesStyle>
    <a:lvl1pPr algn="l" defTabSz="685800" rtl="0" eaLnBrk="0" fontAlgn="base" hangingPunct="0">
      <a:lnSpc>
        <a:spcPct val="90000"/>
      </a:lnSpc>
      <a:spcBef>
        <a:spcPct val="30000"/>
      </a:spcBef>
      <a:spcAft>
        <a:spcPts val="250"/>
      </a:spcAft>
      <a:defRPr sz="700" kern="1200">
        <a:solidFill>
          <a:schemeClr val="tx1"/>
        </a:solidFill>
        <a:latin typeface="Segoe UI" pitchFamily="34" charset="0"/>
        <a:ea typeface="+mn-ea"/>
        <a:cs typeface="+mn-cs"/>
      </a:defRPr>
    </a:lvl1pPr>
    <a:lvl2pPr marL="158750" indent="-79375" algn="l" defTabSz="685800" rtl="0" eaLnBrk="0" fontAlgn="base" hangingPunct="0">
      <a:lnSpc>
        <a:spcPct val="90000"/>
      </a:lnSpc>
      <a:spcBef>
        <a:spcPct val="30000"/>
      </a:spcBef>
      <a:spcAft>
        <a:spcPts val="250"/>
      </a:spcAft>
      <a:buFont typeface="Arial" charset="0"/>
      <a:buChar char="•"/>
      <a:defRPr sz="700" kern="1200">
        <a:solidFill>
          <a:schemeClr val="tx1"/>
        </a:solidFill>
        <a:latin typeface="Segoe UI" pitchFamily="34" charset="0"/>
        <a:ea typeface="+mn-ea"/>
        <a:cs typeface="+mn-cs"/>
      </a:defRPr>
    </a:lvl2pPr>
    <a:lvl3pPr marL="246063" indent="-85725" algn="l" defTabSz="685800" rtl="0" eaLnBrk="0" fontAlgn="base" hangingPunct="0">
      <a:lnSpc>
        <a:spcPct val="90000"/>
      </a:lnSpc>
      <a:spcBef>
        <a:spcPct val="30000"/>
      </a:spcBef>
      <a:spcAft>
        <a:spcPts val="250"/>
      </a:spcAft>
      <a:buFont typeface="Arial" charset="0"/>
      <a:buChar char="•"/>
      <a:defRPr sz="700" kern="1200">
        <a:solidFill>
          <a:schemeClr val="tx1"/>
        </a:solidFill>
        <a:latin typeface="Segoe UI" pitchFamily="34" charset="0"/>
        <a:ea typeface="+mn-ea"/>
        <a:cs typeface="+mn-cs"/>
      </a:defRPr>
    </a:lvl3pPr>
    <a:lvl4pPr marL="361950" indent="-109538" algn="l" defTabSz="685800" rtl="0" eaLnBrk="0" fontAlgn="base" hangingPunct="0">
      <a:lnSpc>
        <a:spcPct val="90000"/>
      </a:lnSpc>
      <a:spcBef>
        <a:spcPct val="30000"/>
      </a:spcBef>
      <a:spcAft>
        <a:spcPts val="250"/>
      </a:spcAft>
      <a:buFont typeface="Arial" charset="0"/>
      <a:buChar char="•"/>
      <a:defRPr sz="700" kern="1200">
        <a:solidFill>
          <a:schemeClr val="tx1"/>
        </a:solidFill>
        <a:latin typeface="Segoe UI" pitchFamily="34" charset="0"/>
        <a:ea typeface="+mn-ea"/>
        <a:cs typeface="+mn-cs"/>
      </a:defRPr>
    </a:lvl4pPr>
    <a:lvl5pPr marL="460375" indent="-85725" algn="l" defTabSz="685800" rtl="0" eaLnBrk="0" fontAlgn="base" hangingPunct="0">
      <a:lnSpc>
        <a:spcPct val="90000"/>
      </a:lnSpc>
      <a:spcBef>
        <a:spcPct val="30000"/>
      </a:spcBef>
      <a:spcAft>
        <a:spcPts val="250"/>
      </a:spcAft>
      <a:buFont typeface="Arial" charset="0"/>
      <a:buChar char="•"/>
      <a:defRPr sz="700" kern="1200">
        <a:solidFill>
          <a:schemeClr val="tx1"/>
        </a:solidFill>
        <a:latin typeface="Segoe UI" pitchFamily="34" charset="0"/>
        <a:ea typeface="+mn-ea"/>
        <a:cs typeface="+mn-cs"/>
      </a:defRPr>
    </a:lvl5pPr>
    <a:lvl6pPr marL="1714660" algn="l" defTabSz="685864" rtl="0" eaLnBrk="1" latinLnBrk="0" hangingPunct="1">
      <a:defRPr sz="900" kern="1200">
        <a:solidFill>
          <a:schemeClr val="tx1"/>
        </a:solidFill>
        <a:latin typeface="+mn-lt"/>
        <a:ea typeface="+mn-ea"/>
        <a:cs typeface="+mn-cs"/>
      </a:defRPr>
    </a:lvl6pPr>
    <a:lvl7pPr marL="2057592" algn="l" defTabSz="685864" rtl="0" eaLnBrk="1" latinLnBrk="0" hangingPunct="1">
      <a:defRPr sz="900" kern="1200">
        <a:solidFill>
          <a:schemeClr val="tx1"/>
        </a:solidFill>
        <a:latin typeface="+mn-lt"/>
        <a:ea typeface="+mn-ea"/>
        <a:cs typeface="+mn-cs"/>
      </a:defRPr>
    </a:lvl7pPr>
    <a:lvl8pPr marL="2400524" algn="l" defTabSz="685864" rtl="0" eaLnBrk="1" latinLnBrk="0" hangingPunct="1">
      <a:defRPr sz="900" kern="1200">
        <a:solidFill>
          <a:schemeClr val="tx1"/>
        </a:solidFill>
        <a:latin typeface="+mn-lt"/>
        <a:ea typeface="+mn-ea"/>
        <a:cs typeface="+mn-cs"/>
      </a:defRPr>
    </a:lvl8pPr>
    <a:lvl9pPr marL="2743456" algn="l" defTabSz="685864"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dirty="0"/>
          </a:p>
        </p:txBody>
      </p:sp>
      <p:sp>
        <p:nvSpPr>
          <p:cNvPr id="4" name="Espaço Reservado para Número de Slide 3"/>
          <p:cNvSpPr>
            <a:spLocks noGrp="1"/>
          </p:cNvSpPr>
          <p:nvPr>
            <p:ph type="sldNum" sz="quarter" idx="10"/>
          </p:nvPr>
        </p:nvSpPr>
        <p:spPr/>
        <p:txBody>
          <a:bodyPr/>
          <a:lstStyle/>
          <a:p>
            <a:pPr marL="0" marR="0" lvl="0" indent="0" algn="r" defTabSz="685864" rtl="0" eaLnBrk="1" fontAlgn="auto" latinLnBrk="0" hangingPunct="1">
              <a:lnSpc>
                <a:spcPct val="100000"/>
              </a:lnSpc>
              <a:spcBef>
                <a:spcPts val="0"/>
              </a:spcBef>
              <a:spcAft>
                <a:spcPts val="0"/>
              </a:spcAft>
              <a:buClrTx/>
              <a:buSzTx/>
              <a:buFontTx/>
              <a:buNone/>
              <a:tabLst/>
              <a:defRPr/>
            </a:pPr>
            <a:fld id="{670D3BB0-2CDB-4C71-90E5-5766718361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685864"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5092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Espaço Reservado para Imagem de Slide 1"/>
          <p:cNvSpPr>
            <a:spLocks noGrp="1" noRot="1" noChangeAspect="1"/>
          </p:cNvSpPr>
          <p:nvPr>
            <p:ph type="sldImg"/>
          </p:nvPr>
        </p:nvSpPr>
        <p:spPr bwMode="auto">
          <a:noFill/>
          <a:ln>
            <a:solidFill>
              <a:srgbClr val="000000"/>
            </a:solidFill>
            <a:miter lim="800000"/>
            <a:headEnd/>
            <a:tailEnd/>
          </a:ln>
        </p:spPr>
      </p:sp>
      <p:sp>
        <p:nvSpPr>
          <p:cNvPr id="32770" name="Espaço Reservado para Anotações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pt-BR" dirty="0"/>
          </a:p>
        </p:txBody>
      </p:sp>
      <p:sp>
        <p:nvSpPr>
          <p:cNvPr id="32771" name="Espaço Reservado para Número de Slide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685800" fontAlgn="base">
              <a:spcBef>
                <a:spcPct val="0"/>
              </a:spcBef>
              <a:spcAft>
                <a:spcPct val="0"/>
              </a:spcAft>
            </a:pPr>
            <a:fld id="{EA07D8A4-5903-4487-9EEE-6077B664EBB3}" type="slidenum">
              <a:rPr lang="en-US" smtClean="0">
                <a:cs typeface="Arial" charset="0"/>
              </a:rPr>
              <a:pPr defTabSz="685800" fontAlgn="base">
                <a:spcBef>
                  <a:spcPct val="0"/>
                </a:spcBef>
                <a:spcAft>
                  <a:spcPct val="0"/>
                </a:spcAft>
              </a:pPr>
              <a:t>8</a:t>
            </a:fld>
            <a:endParaRPr lang="en-US">
              <a:cs typeface="Arial" charset="0"/>
            </a:endParaRPr>
          </a:p>
        </p:txBody>
      </p:sp>
    </p:spTree>
    <p:extLst>
      <p:ext uri="{BB962C8B-B14F-4D97-AF65-F5344CB8AC3E}">
        <p14:creationId xmlns:p14="http://schemas.microsoft.com/office/powerpoint/2010/main" val="4257162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68313" y="1329929"/>
            <a:ext cx="8207375" cy="914096"/>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lvl="0"/>
            <a:r>
              <a:rPr lang="pt-BR" dirty="0"/>
              <a:t>Clique para editar os estilos do texto mestre</a:t>
            </a:r>
          </a:p>
        </p:txBody>
      </p:sp>
      <p:sp>
        <p:nvSpPr>
          <p:cNvPr id="4" name="Text Placeholder 8"/>
          <p:cNvSpPr>
            <a:spLocks noGrp="1"/>
          </p:cNvSpPr>
          <p:nvPr>
            <p:ph type="body" sz="quarter" idx="11"/>
          </p:nvPr>
        </p:nvSpPr>
        <p:spPr>
          <a:xfrm>
            <a:off x="468313" y="3003550"/>
            <a:ext cx="8207375" cy="1584325"/>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468313" y="1347788"/>
            <a:ext cx="8207375" cy="3240088"/>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468313" y="1347788"/>
            <a:ext cx="4049667" cy="3240088"/>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dirty="0"/>
              <a:t>Click to edit Master text styles</a:t>
            </a:r>
          </a:p>
          <a:p>
            <a:pPr lvl="1"/>
            <a:r>
              <a:rPr lang="en-US" dirty="0"/>
              <a:t>Second level</a:t>
            </a:r>
          </a:p>
          <a:p>
            <a:pPr lvl="2"/>
            <a:r>
              <a:rPr lang="en-US" dirty="0"/>
              <a:t>Third level</a:t>
            </a:r>
          </a:p>
        </p:txBody>
      </p:sp>
      <p:sp>
        <p:nvSpPr>
          <p:cNvPr id="7" name="Content Placeholder 12"/>
          <p:cNvSpPr>
            <a:spLocks noGrp="1"/>
          </p:cNvSpPr>
          <p:nvPr>
            <p:ph sz="quarter" idx="11"/>
          </p:nvPr>
        </p:nvSpPr>
        <p:spPr>
          <a:xfrm>
            <a:off x="4620681" y="1347787"/>
            <a:ext cx="4055008" cy="3240087"/>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3" name="Content Placeholder 12"/>
          <p:cNvSpPr>
            <a:spLocks noGrp="1"/>
          </p:cNvSpPr>
          <p:nvPr>
            <p:ph sz="quarter" idx="10"/>
          </p:nvPr>
        </p:nvSpPr>
        <p:spPr>
          <a:xfrm>
            <a:off x="468313" y="1347787"/>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a:t>Click to edit Master text styles</a:t>
            </a:r>
          </a:p>
          <a:p>
            <a:pPr lvl="1"/>
            <a:r>
              <a:rPr lang="en-US" dirty="0"/>
              <a:t>Second level</a:t>
            </a:r>
          </a:p>
          <a:p>
            <a:pPr lvl="2"/>
            <a:r>
              <a:rPr lang="en-US" dirty="0"/>
              <a:t>Third level</a:t>
            </a:r>
          </a:p>
        </p:txBody>
      </p:sp>
      <p:sp>
        <p:nvSpPr>
          <p:cNvPr id="4" name="Picture Placeholder 3"/>
          <p:cNvSpPr>
            <a:spLocks noGrp="1"/>
          </p:cNvSpPr>
          <p:nvPr>
            <p:ph type="pic" sz="quarter" idx="11"/>
          </p:nvPr>
        </p:nvSpPr>
        <p:spPr>
          <a:xfrm>
            <a:off x="5435601" y="1347787"/>
            <a:ext cx="1584324" cy="1572881"/>
          </a:xfrm>
        </p:spPr>
        <p:txBody>
          <a:bodyPr/>
          <a:lstStyle/>
          <a:p>
            <a:pPr lvl="0"/>
            <a:r>
              <a:rPr lang="en-US" noProof="0" dirty="0"/>
              <a:t>Click icon to add picture</a:t>
            </a:r>
            <a:endParaRPr lang="de-CH" noProof="0" dirty="0"/>
          </a:p>
        </p:txBody>
      </p:sp>
      <p:sp>
        <p:nvSpPr>
          <p:cNvPr id="5" name="Picture Placeholder 3"/>
          <p:cNvSpPr>
            <a:spLocks noGrp="1"/>
          </p:cNvSpPr>
          <p:nvPr>
            <p:ph type="pic" sz="quarter" idx="12"/>
          </p:nvPr>
        </p:nvSpPr>
        <p:spPr>
          <a:xfrm>
            <a:off x="7092951" y="1347787"/>
            <a:ext cx="1582738" cy="1572881"/>
          </a:xfrm>
        </p:spPr>
        <p:txBody>
          <a:bodyPr/>
          <a:lstStyle/>
          <a:p>
            <a:pPr lvl="0"/>
            <a:r>
              <a:rPr lang="en-US" noProof="0" dirty="0"/>
              <a:t>Click icon to add picture</a:t>
            </a:r>
            <a:endParaRPr lang="de-CH" noProof="0" dirty="0"/>
          </a:p>
        </p:txBody>
      </p:sp>
      <p:sp>
        <p:nvSpPr>
          <p:cNvPr id="8" name="Picture Placeholder 3"/>
          <p:cNvSpPr>
            <a:spLocks noGrp="1"/>
          </p:cNvSpPr>
          <p:nvPr>
            <p:ph type="pic" sz="quarter" idx="13"/>
          </p:nvPr>
        </p:nvSpPr>
        <p:spPr>
          <a:xfrm>
            <a:off x="5435601" y="3003650"/>
            <a:ext cx="1584324" cy="1584226"/>
          </a:xfrm>
        </p:spPr>
        <p:txBody>
          <a:bodyPr/>
          <a:lstStyle/>
          <a:p>
            <a:pPr lvl="0"/>
            <a:r>
              <a:rPr lang="en-US" noProof="0" dirty="0"/>
              <a:t>Click icon to add picture</a:t>
            </a:r>
            <a:endParaRPr lang="de-CH" noProof="0" dirty="0"/>
          </a:p>
        </p:txBody>
      </p:sp>
      <p:sp>
        <p:nvSpPr>
          <p:cNvPr id="9" name="Picture Placeholder 3"/>
          <p:cNvSpPr>
            <a:spLocks noGrp="1"/>
          </p:cNvSpPr>
          <p:nvPr>
            <p:ph type="pic" sz="quarter" idx="14"/>
          </p:nvPr>
        </p:nvSpPr>
        <p:spPr>
          <a:xfrm>
            <a:off x="7159904" y="3000210"/>
            <a:ext cx="1515784" cy="1587665"/>
          </a:xfrm>
        </p:spPr>
        <p:txBody>
          <a:bodyPr/>
          <a:lstStyle/>
          <a:p>
            <a:pPr lvl="0"/>
            <a:r>
              <a:rPr lang="en-US" noProof="0" dirty="0"/>
              <a:t>Click icon to add picture</a:t>
            </a:r>
            <a:endParaRPr lang="de-CH" noProof="0" dirty="0"/>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5435600" y="1347787"/>
            <a:ext cx="1584325" cy="1572881"/>
          </a:xfrm>
        </p:spPr>
        <p:txBody>
          <a:bodyPr/>
          <a:lstStyle/>
          <a:p>
            <a:pPr lvl="0"/>
            <a:r>
              <a:rPr lang="en-US" noProof="0" dirty="0"/>
              <a:t>Click icon to add picture</a:t>
            </a:r>
            <a:endParaRPr lang="de-CH" noProof="0" dirty="0"/>
          </a:p>
        </p:txBody>
      </p:sp>
      <p:sp>
        <p:nvSpPr>
          <p:cNvPr id="5" name="Picture Placeholder 3"/>
          <p:cNvSpPr>
            <a:spLocks noGrp="1"/>
          </p:cNvSpPr>
          <p:nvPr>
            <p:ph type="pic" sz="quarter" idx="12"/>
          </p:nvPr>
        </p:nvSpPr>
        <p:spPr>
          <a:xfrm>
            <a:off x="7092951" y="1347787"/>
            <a:ext cx="1582738" cy="3240089"/>
          </a:xfrm>
        </p:spPr>
        <p:txBody>
          <a:bodyPr/>
          <a:lstStyle/>
          <a:p>
            <a:pPr lvl="0"/>
            <a:r>
              <a:rPr lang="en-US" noProof="0"/>
              <a:t>Click icon to add picture</a:t>
            </a:r>
            <a:endParaRPr lang="de-CH" noProof="0"/>
          </a:p>
        </p:txBody>
      </p:sp>
      <p:sp>
        <p:nvSpPr>
          <p:cNvPr id="8" name="Picture Placeholder 3"/>
          <p:cNvSpPr>
            <a:spLocks noGrp="1"/>
          </p:cNvSpPr>
          <p:nvPr>
            <p:ph type="pic" sz="quarter" idx="13"/>
          </p:nvPr>
        </p:nvSpPr>
        <p:spPr>
          <a:xfrm>
            <a:off x="5435600" y="3003550"/>
            <a:ext cx="1584325" cy="1584326"/>
          </a:xfrm>
        </p:spPr>
        <p:txBody>
          <a:bodyPr/>
          <a:lstStyle/>
          <a:p>
            <a:pPr lvl="0"/>
            <a:r>
              <a:rPr lang="en-US" noProof="0"/>
              <a:t>Click icon to add picture</a:t>
            </a:r>
            <a:endParaRPr lang="de-CH" noProof="0"/>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5435600" y="1347614"/>
            <a:ext cx="1584325" cy="3240261"/>
          </a:xfrm>
        </p:spPr>
        <p:txBody>
          <a:bodyPr/>
          <a:lstStyle/>
          <a:p>
            <a:pPr lvl="0"/>
            <a:r>
              <a:rPr lang="en-US" noProof="0" dirty="0"/>
              <a:t>Click icon to add picture</a:t>
            </a:r>
            <a:endParaRPr lang="de-CH" noProof="0" dirty="0"/>
          </a:p>
        </p:txBody>
      </p:sp>
      <p:sp>
        <p:nvSpPr>
          <p:cNvPr id="5" name="Picture Placeholder 3"/>
          <p:cNvSpPr>
            <a:spLocks noGrp="1"/>
          </p:cNvSpPr>
          <p:nvPr>
            <p:ph type="pic" sz="quarter" idx="12"/>
          </p:nvPr>
        </p:nvSpPr>
        <p:spPr>
          <a:xfrm>
            <a:off x="7092951" y="1347614"/>
            <a:ext cx="1582738" cy="1584499"/>
          </a:xfrm>
        </p:spPr>
        <p:txBody>
          <a:bodyPr/>
          <a:lstStyle/>
          <a:p>
            <a:pPr lvl="0"/>
            <a:r>
              <a:rPr lang="en-US" noProof="0" dirty="0"/>
              <a:t>Click icon to add picture</a:t>
            </a:r>
            <a:endParaRPr lang="de-CH" noProof="0" dirty="0"/>
          </a:p>
        </p:txBody>
      </p:sp>
      <p:sp>
        <p:nvSpPr>
          <p:cNvPr id="9" name="Picture Placeholder 3"/>
          <p:cNvSpPr>
            <a:spLocks noGrp="1"/>
          </p:cNvSpPr>
          <p:nvPr>
            <p:ph type="pic" sz="quarter" idx="14"/>
          </p:nvPr>
        </p:nvSpPr>
        <p:spPr>
          <a:xfrm>
            <a:off x="7092951" y="3003550"/>
            <a:ext cx="1582737" cy="1584325"/>
          </a:xfrm>
        </p:spPr>
        <p:txBody>
          <a:bodyPr/>
          <a:lstStyle/>
          <a:p>
            <a:pPr lvl="0"/>
            <a:r>
              <a:rPr lang="en-US" noProof="0" dirty="0"/>
              <a:t>Click icon to add picture</a:t>
            </a:r>
            <a:endParaRPr lang="de-CH" noProof="0" dirty="0"/>
          </a:p>
        </p:txBody>
      </p:sp>
      <p:sp>
        <p:nvSpPr>
          <p:cNvPr id="10" name="Content Placeholder 12"/>
          <p:cNvSpPr>
            <a:spLocks noGrp="1"/>
          </p:cNvSpPr>
          <p:nvPr>
            <p:ph sz="quarter" idx="10"/>
          </p:nvPr>
        </p:nvSpPr>
        <p:spPr>
          <a:xfrm>
            <a:off x="468313" y="1347614"/>
            <a:ext cx="4895850" cy="3240261"/>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5435601" y="1347787"/>
            <a:ext cx="3240088" cy="1584326"/>
          </a:xfrm>
        </p:spPr>
        <p:txBody>
          <a:bodyPr/>
          <a:lstStyle/>
          <a:p>
            <a:pPr lvl="0"/>
            <a:r>
              <a:rPr lang="en-US" noProof="0" dirty="0"/>
              <a:t>Click icon to add picture</a:t>
            </a:r>
            <a:endParaRPr lang="de-CH" noProof="0" dirty="0"/>
          </a:p>
        </p:txBody>
      </p:sp>
      <p:sp>
        <p:nvSpPr>
          <p:cNvPr id="8" name="Picture Placeholder 3"/>
          <p:cNvSpPr>
            <a:spLocks noGrp="1"/>
          </p:cNvSpPr>
          <p:nvPr>
            <p:ph type="pic" sz="quarter" idx="13"/>
          </p:nvPr>
        </p:nvSpPr>
        <p:spPr>
          <a:xfrm>
            <a:off x="5435601" y="3003550"/>
            <a:ext cx="1584324" cy="1584325"/>
          </a:xfrm>
        </p:spPr>
        <p:txBody>
          <a:bodyPr/>
          <a:lstStyle/>
          <a:p>
            <a:pPr lvl="0"/>
            <a:r>
              <a:rPr lang="en-US" noProof="0" dirty="0"/>
              <a:t>Click icon to add picture</a:t>
            </a:r>
            <a:endParaRPr lang="de-CH" noProof="0" dirty="0"/>
          </a:p>
        </p:txBody>
      </p:sp>
      <p:sp>
        <p:nvSpPr>
          <p:cNvPr id="9" name="Picture Placeholder 3"/>
          <p:cNvSpPr>
            <a:spLocks noGrp="1"/>
          </p:cNvSpPr>
          <p:nvPr>
            <p:ph type="pic" sz="quarter" idx="14"/>
          </p:nvPr>
        </p:nvSpPr>
        <p:spPr>
          <a:xfrm>
            <a:off x="7092950" y="3000210"/>
            <a:ext cx="1582738" cy="1587665"/>
          </a:xfrm>
        </p:spPr>
        <p:txBody>
          <a:bodyPr/>
          <a:lstStyle/>
          <a:p>
            <a:pPr lvl="0"/>
            <a:r>
              <a:rPr lang="en-US" noProof="0" dirty="0"/>
              <a:t>Click icon to add picture</a:t>
            </a:r>
            <a:endParaRPr lang="de-CH" noProof="0" dirty="0"/>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5435600" y="1347787"/>
            <a:ext cx="1584325" cy="1572881"/>
          </a:xfrm>
        </p:spPr>
        <p:txBody>
          <a:bodyPr/>
          <a:lstStyle/>
          <a:p>
            <a:pPr lvl="0"/>
            <a:r>
              <a:rPr lang="en-US" noProof="0"/>
              <a:t>Click icon to add picture</a:t>
            </a:r>
            <a:endParaRPr lang="de-CH" noProof="0"/>
          </a:p>
        </p:txBody>
      </p:sp>
      <p:sp>
        <p:nvSpPr>
          <p:cNvPr id="5" name="Picture Placeholder 3"/>
          <p:cNvSpPr>
            <a:spLocks noGrp="1"/>
          </p:cNvSpPr>
          <p:nvPr>
            <p:ph type="pic" sz="quarter" idx="12"/>
          </p:nvPr>
        </p:nvSpPr>
        <p:spPr>
          <a:xfrm>
            <a:off x="7092951" y="1347787"/>
            <a:ext cx="1582738" cy="1572881"/>
          </a:xfrm>
        </p:spPr>
        <p:txBody>
          <a:bodyPr/>
          <a:lstStyle/>
          <a:p>
            <a:pPr lvl="0"/>
            <a:r>
              <a:rPr lang="en-US" noProof="0" dirty="0"/>
              <a:t>Click icon to add picture</a:t>
            </a:r>
            <a:endParaRPr lang="de-CH" noProof="0" dirty="0"/>
          </a:p>
        </p:txBody>
      </p:sp>
      <p:sp>
        <p:nvSpPr>
          <p:cNvPr id="8" name="Picture Placeholder 3"/>
          <p:cNvSpPr>
            <a:spLocks noGrp="1"/>
          </p:cNvSpPr>
          <p:nvPr>
            <p:ph type="pic" sz="quarter" idx="13"/>
          </p:nvPr>
        </p:nvSpPr>
        <p:spPr>
          <a:xfrm>
            <a:off x="5435601" y="3003650"/>
            <a:ext cx="3240088" cy="1584225"/>
          </a:xfrm>
        </p:spPr>
        <p:txBody>
          <a:bodyPr/>
          <a:lstStyle/>
          <a:p>
            <a:pPr lvl="0"/>
            <a:r>
              <a:rPr lang="en-US" noProof="0" dirty="0"/>
              <a:t>Click icon to add picture</a:t>
            </a:r>
            <a:endParaRPr lang="de-CH" noProof="0" dirty="0"/>
          </a:p>
        </p:txBody>
      </p:sp>
      <p:sp>
        <p:nvSpPr>
          <p:cNvPr id="10"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5435601" y="1347788"/>
            <a:ext cx="3240088" cy="3240087"/>
          </a:xfrm>
        </p:spPr>
        <p:txBody>
          <a:bodyPr/>
          <a:lstStyle/>
          <a:p>
            <a:pPr lvl="0"/>
            <a:r>
              <a:rPr lang="en-US" noProof="0"/>
              <a:t>Click icon to add picture</a:t>
            </a:r>
            <a:endParaRPr lang="de-CH" noProof="0"/>
          </a:p>
        </p:txBody>
      </p:sp>
      <p:sp>
        <p:nvSpPr>
          <p:cNvPr id="6" name="Content Placeholder 12"/>
          <p:cNvSpPr>
            <a:spLocks noGrp="1"/>
          </p:cNvSpPr>
          <p:nvPr>
            <p:ph sz="quarter" idx="10"/>
          </p:nvPr>
        </p:nvSpPr>
        <p:spPr>
          <a:xfrm>
            <a:off x="468313" y="1347788"/>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transition spd="slow">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Metro Blocks 7">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0" name="Picture Placeholder 3"/>
          <p:cNvSpPr>
            <a:spLocks noGrp="1"/>
          </p:cNvSpPr>
          <p:nvPr>
            <p:ph type="pic" sz="quarter" idx="15"/>
          </p:nvPr>
        </p:nvSpPr>
        <p:spPr>
          <a:xfrm>
            <a:off x="468848" y="1347787"/>
            <a:ext cx="1582202" cy="1572881"/>
          </a:xfrm>
        </p:spPr>
        <p:txBody>
          <a:bodyPr/>
          <a:lstStyle/>
          <a:p>
            <a:pPr lvl="0"/>
            <a:r>
              <a:rPr lang="en-US" noProof="0" dirty="0"/>
              <a:t>Click icon to add picture</a:t>
            </a:r>
            <a:endParaRPr lang="de-CH" noProof="0" dirty="0"/>
          </a:p>
        </p:txBody>
      </p:sp>
      <p:sp>
        <p:nvSpPr>
          <p:cNvPr id="13" name="Picture Placeholder 3"/>
          <p:cNvSpPr>
            <a:spLocks noGrp="1"/>
          </p:cNvSpPr>
          <p:nvPr>
            <p:ph type="pic" sz="quarter" idx="16"/>
          </p:nvPr>
        </p:nvSpPr>
        <p:spPr>
          <a:xfrm>
            <a:off x="2124075" y="1347787"/>
            <a:ext cx="1582202" cy="1572881"/>
          </a:xfrm>
        </p:spPr>
        <p:txBody>
          <a:bodyPr/>
          <a:lstStyle/>
          <a:p>
            <a:pPr lvl="0"/>
            <a:r>
              <a:rPr lang="en-US" noProof="0" dirty="0"/>
              <a:t>Click icon to add picture</a:t>
            </a:r>
            <a:endParaRPr lang="de-CH" noProof="0" dirty="0"/>
          </a:p>
        </p:txBody>
      </p:sp>
      <p:sp>
        <p:nvSpPr>
          <p:cNvPr id="15" name="Picture Placeholder 3"/>
          <p:cNvSpPr>
            <a:spLocks noGrp="1"/>
          </p:cNvSpPr>
          <p:nvPr>
            <p:ph type="pic" sz="quarter" idx="17"/>
          </p:nvPr>
        </p:nvSpPr>
        <p:spPr>
          <a:xfrm>
            <a:off x="3779838" y="1347787"/>
            <a:ext cx="1582202" cy="1572881"/>
          </a:xfrm>
        </p:spPr>
        <p:txBody>
          <a:bodyPr/>
          <a:lstStyle/>
          <a:p>
            <a:pPr lvl="0"/>
            <a:r>
              <a:rPr lang="en-US" noProof="0" dirty="0"/>
              <a:t>Click icon to add picture</a:t>
            </a:r>
            <a:endParaRPr lang="de-CH" noProof="0" dirty="0"/>
          </a:p>
        </p:txBody>
      </p:sp>
      <p:sp>
        <p:nvSpPr>
          <p:cNvPr id="16" name="Picture Placeholder 3"/>
          <p:cNvSpPr>
            <a:spLocks noGrp="1"/>
          </p:cNvSpPr>
          <p:nvPr>
            <p:ph type="pic" sz="quarter" idx="18"/>
          </p:nvPr>
        </p:nvSpPr>
        <p:spPr>
          <a:xfrm>
            <a:off x="5437723" y="1347787"/>
            <a:ext cx="1582202" cy="1572881"/>
          </a:xfrm>
        </p:spPr>
        <p:txBody>
          <a:bodyPr/>
          <a:lstStyle/>
          <a:p>
            <a:pPr lvl="0"/>
            <a:r>
              <a:rPr lang="en-US" noProof="0" dirty="0"/>
              <a:t>Click icon to add picture</a:t>
            </a:r>
            <a:endParaRPr lang="de-CH" noProof="0" dirty="0"/>
          </a:p>
        </p:txBody>
      </p:sp>
      <p:sp>
        <p:nvSpPr>
          <p:cNvPr id="19" name="Picture Placeholder 3"/>
          <p:cNvSpPr>
            <a:spLocks noGrp="1"/>
          </p:cNvSpPr>
          <p:nvPr>
            <p:ph type="pic" sz="quarter" idx="19"/>
          </p:nvPr>
        </p:nvSpPr>
        <p:spPr>
          <a:xfrm>
            <a:off x="7086662" y="1347787"/>
            <a:ext cx="1582202" cy="1572881"/>
          </a:xfrm>
        </p:spPr>
        <p:txBody>
          <a:bodyPr/>
          <a:lstStyle/>
          <a:p>
            <a:pPr lvl="0"/>
            <a:r>
              <a:rPr lang="en-US" noProof="0" dirty="0"/>
              <a:t>Click icon to add picture</a:t>
            </a:r>
            <a:endParaRPr lang="de-CH" noProof="0" dirty="0"/>
          </a:p>
        </p:txBody>
      </p:sp>
      <p:sp>
        <p:nvSpPr>
          <p:cNvPr id="20" name="Picture Placeholder 3"/>
          <p:cNvSpPr>
            <a:spLocks noGrp="1"/>
          </p:cNvSpPr>
          <p:nvPr>
            <p:ph type="pic" sz="quarter" idx="20"/>
          </p:nvPr>
        </p:nvSpPr>
        <p:spPr>
          <a:xfrm>
            <a:off x="468848" y="3001346"/>
            <a:ext cx="1582202" cy="1572881"/>
          </a:xfrm>
        </p:spPr>
        <p:txBody>
          <a:bodyPr/>
          <a:lstStyle/>
          <a:p>
            <a:pPr lvl="0"/>
            <a:r>
              <a:rPr lang="en-US" noProof="0" dirty="0"/>
              <a:t>Click icon to add picture</a:t>
            </a:r>
            <a:endParaRPr lang="de-CH" noProof="0" dirty="0"/>
          </a:p>
        </p:txBody>
      </p:sp>
      <p:sp>
        <p:nvSpPr>
          <p:cNvPr id="21" name="Picture Placeholder 3"/>
          <p:cNvSpPr>
            <a:spLocks noGrp="1"/>
          </p:cNvSpPr>
          <p:nvPr>
            <p:ph type="pic" sz="quarter" idx="21"/>
          </p:nvPr>
        </p:nvSpPr>
        <p:spPr>
          <a:xfrm>
            <a:off x="2124075" y="3001346"/>
            <a:ext cx="1582202" cy="1572881"/>
          </a:xfrm>
        </p:spPr>
        <p:txBody>
          <a:bodyPr/>
          <a:lstStyle/>
          <a:p>
            <a:pPr lvl="0"/>
            <a:r>
              <a:rPr lang="en-US" noProof="0" dirty="0"/>
              <a:t>Click icon to add picture</a:t>
            </a:r>
            <a:endParaRPr lang="de-CH" noProof="0" dirty="0"/>
          </a:p>
        </p:txBody>
      </p:sp>
      <p:sp>
        <p:nvSpPr>
          <p:cNvPr id="22" name="Picture Placeholder 3"/>
          <p:cNvSpPr>
            <a:spLocks noGrp="1"/>
          </p:cNvSpPr>
          <p:nvPr>
            <p:ph type="pic" sz="quarter" idx="22"/>
          </p:nvPr>
        </p:nvSpPr>
        <p:spPr>
          <a:xfrm>
            <a:off x="3779838" y="3001346"/>
            <a:ext cx="1582202" cy="1572881"/>
          </a:xfrm>
        </p:spPr>
        <p:txBody>
          <a:bodyPr/>
          <a:lstStyle/>
          <a:p>
            <a:pPr lvl="0"/>
            <a:r>
              <a:rPr lang="en-US" noProof="0" dirty="0"/>
              <a:t>Click icon to add picture</a:t>
            </a:r>
            <a:endParaRPr lang="de-CH" noProof="0" dirty="0"/>
          </a:p>
        </p:txBody>
      </p:sp>
      <p:sp>
        <p:nvSpPr>
          <p:cNvPr id="23" name="Picture Placeholder 3"/>
          <p:cNvSpPr>
            <a:spLocks noGrp="1"/>
          </p:cNvSpPr>
          <p:nvPr>
            <p:ph type="pic" sz="quarter" idx="23"/>
          </p:nvPr>
        </p:nvSpPr>
        <p:spPr>
          <a:xfrm>
            <a:off x="5437723" y="3001346"/>
            <a:ext cx="1582202" cy="1572881"/>
          </a:xfrm>
        </p:spPr>
        <p:txBody>
          <a:bodyPr/>
          <a:lstStyle/>
          <a:p>
            <a:pPr lvl="0"/>
            <a:r>
              <a:rPr lang="en-US" noProof="0" dirty="0"/>
              <a:t>Click icon to add picture</a:t>
            </a:r>
            <a:endParaRPr lang="de-CH" noProof="0" dirty="0"/>
          </a:p>
        </p:txBody>
      </p:sp>
      <p:sp>
        <p:nvSpPr>
          <p:cNvPr id="24" name="Picture Placeholder 3"/>
          <p:cNvSpPr>
            <a:spLocks noGrp="1"/>
          </p:cNvSpPr>
          <p:nvPr>
            <p:ph type="pic" sz="quarter" idx="24"/>
          </p:nvPr>
        </p:nvSpPr>
        <p:spPr>
          <a:xfrm>
            <a:off x="7086662" y="3001346"/>
            <a:ext cx="1582202" cy="1572881"/>
          </a:xfrm>
        </p:spPr>
        <p:txBody>
          <a:bodyPr/>
          <a:lstStyle/>
          <a:p>
            <a:pPr lvl="0"/>
            <a:r>
              <a:rPr lang="en-US" noProof="0" dirty="0"/>
              <a:t>Click icon to add picture</a:t>
            </a:r>
            <a:endParaRPr lang="de-CH" noProof="0" dirty="0"/>
          </a:p>
        </p:txBody>
      </p:sp>
    </p:spTree>
  </p:cSld>
  <p:clrMapOvr>
    <a:masterClrMapping/>
  </p:clrMapOvr>
  <p:transition spd="slow">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11"/>
          <p:cNvSpPr/>
          <p:nvPr userDrawn="1"/>
        </p:nvSpPr>
        <p:spPr bwMode="auto">
          <a:xfrm>
            <a:off x="7092950" y="1347788"/>
            <a:ext cx="1582738" cy="157638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9" tIns="34295" rIns="34295" bIns="68589" anchor="b"/>
          <a:lstStyle/>
          <a:p>
            <a:pPr algn="ctr" defTabSz="685666">
              <a:defRPr/>
            </a:pPr>
            <a:endParaRPr lang="en-US" spc="-38"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3" descr="C:\Temp\Agenda.png"/>
          <p:cNvPicPr>
            <a:picLocks noChangeAspect="1" noChangeArrowheads="1"/>
          </p:cNvPicPr>
          <p:nvPr userDrawn="1"/>
        </p:nvPicPr>
        <p:blipFill>
          <a:blip r:embed="rId2"/>
          <a:srcRect/>
          <a:stretch>
            <a:fillRect/>
          </a:stretch>
        </p:blipFill>
        <p:spPr bwMode="auto">
          <a:xfrm>
            <a:off x="7639050" y="1668463"/>
            <a:ext cx="481013" cy="957262"/>
          </a:xfrm>
          <a:prstGeom prst="rect">
            <a:avLst/>
          </a:prstGeom>
          <a:noFill/>
          <a:ln w="9525">
            <a:noFill/>
            <a:miter lim="800000"/>
            <a:headEnd/>
            <a:tailEnd/>
          </a:ln>
        </p:spPr>
      </p:pic>
      <p:sp>
        <p:nvSpPr>
          <p:cNvPr id="6" name="TextBox 13"/>
          <p:cNvSpPr txBox="1"/>
          <p:nvPr userDrawn="1"/>
        </p:nvSpPr>
        <p:spPr>
          <a:xfrm>
            <a:off x="7180263" y="2659063"/>
            <a:ext cx="614362" cy="215900"/>
          </a:xfrm>
          <a:prstGeom prst="rect">
            <a:avLst/>
          </a:prstGeom>
          <a:noFill/>
        </p:spPr>
        <p:txBody>
          <a:bodyPr wrap="none" lIns="0" tIns="0" rIns="0" bIns="0">
            <a:spAutoFit/>
          </a:bodyPr>
          <a:lstStyle/>
          <a:p>
            <a:pPr defTabSz="685864" fontAlgn="auto">
              <a:spcBef>
                <a:spcPts val="0"/>
              </a:spcBef>
              <a:spcAft>
                <a:spcPts val="0"/>
              </a:spcAft>
              <a:defRPr/>
            </a:pPr>
            <a:r>
              <a:rPr lang="en-US" dirty="0">
                <a:solidFill>
                  <a:schemeClr val="bg1"/>
                </a:solidFill>
                <a:latin typeface="+mn-lt"/>
                <a:cs typeface="+mn-cs"/>
              </a:rPr>
              <a:t>Agenda</a:t>
            </a:r>
          </a:p>
        </p:txBody>
      </p:sp>
      <p:sp>
        <p:nvSpPr>
          <p:cNvPr id="2" name="Title 1"/>
          <p:cNvSpPr>
            <a:spLocks noGrp="1"/>
          </p:cNvSpPr>
          <p:nvPr>
            <p:ph type="title"/>
          </p:nvPr>
        </p:nvSpPr>
        <p:spPr/>
        <p:txBody>
          <a:bodyPr/>
          <a:lstStyle>
            <a:lvl1pPr>
              <a:defRPr/>
            </a:lvl1pPr>
          </a:lstStyle>
          <a:p>
            <a:r>
              <a:rPr lang="pt-BR" dirty="0"/>
              <a:t>Clique para editar o estilo do título mestre</a:t>
            </a:r>
            <a:endParaRPr lang="en-US" dirty="0"/>
          </a:p>
        </p:txBody>
      </p:sp>
      <p:sp>
        <p:nvSpPr>
          <p:cNvPr id="11" name="Content Placeholder 12"/>
          <p:cNvSpPr>
            <a:spLocks noGrp="1"/>
          </p:cNvSpPr>
          <p:nvPr>
            <p:ph sz="quarter" idx="10"/>
          </p:nvPr>
        </p:nvSpPr>
        <p:spPr>
          <a:xfrm>
            <a:off x="468312" y="1347788"/>
            <a:ext cx="6551613" cy="3240088"/>
          </a:xfrm>
        </p:spPr>
        <p:txBody>
          <a:bodyPr/>
          <a:lstStyle>
            <a:lvl1pPr marL="0" indent="0">
              <a:buNone/>
              <a:tabLst>
                <a:tab pos="5703854" algn="l"/>
              </a:tabLst>
              <a:defRPr sz="3000" baseline="0"/>
            </a:lvl1pPr>
            <a:lvl2pPr marL="0" indent="0">
              <a:buNone/>
              <a:tabLst>
                <a:tab pos="5703854" algn="l"/>
              </a:tabLst>
              <a:defRPr sz="1500">
                <a:latin typeface="+mn-lt"/>
              </a:defRPr>
            </a:lvl2pPr>
            <a:lvl3pPr marL="345327" indent="-172664">
              <a:tabLst>
                <a:tab pos="5703854" algn="l"/>
              </a:tabLst>
              <a:defRPr sz="1500" baseline="0">
                <a:latin typeface="+mn-lt"/>
              </a:defRPr>
            </a:lvl3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6"/>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6"/>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breadcrumb-branco">
    <p:spTree>
      <p:nvGrpSpPr>
        <p:cNvPr id="1" name=""/>
        <p:cNvGrpSpPr/>
        <p:nvPr/>
      </p:nvGrpSpPr>
      <p:grpSpPr>
        <a:xfrm>
          <a:off x="0" y="0"/>
          <a:ext cx="0" cy="0"/>
          <a:chOff x="0" y="0"/>
          <a:chExt cx="0" cy="0"/>
        </a:xfrm>
      </p:grpSpPr>
      <p:pic>
        <p:nvPicPr>
          <p:cNvPr id="7" name="Imagem 6" descr="Imagem111.jpg"/>
          <p:cNvPicPr>
            <a:picLocks noChangeAspect="1"/>
          </p:cNvPicPr>
          <p:nvPr userDrawn="1"/>
        </p:nvPicPr>
        <p:blipFill>
          <a:blip r:embed="rId2" cstate="screen"/>
          <a:srcRect/>
          <a:stretch>
            <a:fillRect/>
          </a:stretch>
        </p:blipFill>
        <p:spPr>
          <a:xfrm>
            <a:off x="1" y="0"/>
            <a:ext cx="9142571" cy="465516"/>
          </a:xfrm>
          <a:prstGeom prst="rect">
            <a:avLst/>
          </a:prstGeom>
          <a:effectLst>
            <a:innerShdw blurRad="63500" dist="50800" dir="5400000">
              <a:prstClr val="black">
                <a:alpha val="28000"/>
              </a:prstClr>
            </a:innerShdw>
          </a:effectLst>
        </p:spPr>
      </p:pic>
      <p:sp>
        <p:nvSpPr>
          <p:cNvPr id="2" name="Título 1"/>
          <p:cNvSpPr>
            <a:spLocks noGrp="1"/>
          </p:cNvSpPr>
          <p:nvPr>
            <p:ph type="ctrTitle"/>
          </p:nvPr>
        </p:nvSpPr>
        <p:spPr>
          <a:xfrm>
            <a:off x="251520" y="396162"/>
            <a:ext cx="8640960" cy="540059"/>
          </a:xfrm>
        </p:spPr>
        <p:txBody>
          <a:bodyPr>
            <a:normAutofit/>
          </a:bodyPr>
          <a:lstStyle>
            <a:lvl1pPr algn="l">
              <a:defRPr sz="2400">
                <a:solidFill>
                  <a:schemeClr val="tx2">
                    <a:lumMod val="75000"/>
                  </a:schemeClr>
                </a:solidFill>
                <a:latin typeface="Trebuchet MS" pitchFamily="34" charset="0"/>
              </a:defRPr>
            </a:lvl1pPr>
          </a:lstStyle>
          <a:p>
            <a:r>
              <a:rPr lang="pt-BR" dirty="0"/>
              <a:t>Clique para editar o estilo do título mestre</a:t>
            </a:r>
          </a:p>
        </p:txBody>
      </p:sp>
      <p:sp>
        <p:nvSpPr>
          <p:cNvPr id="3" name="Subtítulo 2"/>
          <p:cNvSpPr>
            <a:spLocks noGrp="1"/>
          </p:cNvSpPr>
          <p:nvPr>
            <p:ph type="subTitle" idx="1"/>
          </p:nvPr>
        </p:nvSpPr>
        <p:spPr>
          <a:xfrm>
            <a:off x="251520" y="936221"/>
            <a:ext cx="8640960" cy="324036"/>
          </a:xfrm>
        </p:spPr>
        <p:txBody>
          <a:bodyPr anchor="ctr"/>
          <a:lstStyle>
            <a:lvl1pPr marL="0" indent="0" algn="l">
              <a:buNone/>
              <a:defRPr sz="1500">
                <a:solidFill>
                  <a:schemeClr val="tx1">
                    <a:tint val="75000"/>
                  </a:schemeClr>
                </a:solidFill>
                <a:latin typeface="Trebuchet MS"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pt-BR" dirty="0"/>
              <a:t>Clique para editar o estilo do subtítulo mestre</a:t>
            </a:r>
          </a:p>
        </p:txBody>
      </p:sp>
      <p:sp>
        <p:nvSpPr>
          <p:cNvPr id="10" name="Espaço Reservado para Conteúdo 2"/>
          <p:cNvSpPr>
            <a:spLocks noGrp="1"/>
          </p:cNvSpPr>
          <p:nvPr>
            <p:ph idx="13"/>
          </p:nvPr>
        </p:nvSpPr>
        <p:spPr>
          <a:xfrm>
            <a:off x="457200" y="1599642"/>
            <a:ext cx="8229600" cy="3186354"/>
          </a:xfrm>
        </p:spPr>
        <p:txBody>
          <a:bodyPr/>
          <a:lstStyle>
            <a:lvl1pPr>
              <a:defRPr sz="1500">
                <a:latin typeface="Trebuchet MS" pitchFamily="34" charset="0"/>
              </a:defRPr>
            </a:lvl1pPr>
            <a:lvl2pPr>
              <a:defRPr sz="1350">
                <a:latin typeface="Trebuchet MS" pitchFamily="34" charset="0"/>
              </a:defRPr>
            </a:lvl2pPr>
            <a:lvl3pPr>
              <a:defRPr sz="1200">
                <a:latin typeface="Trebuchet MS" pitchFamily="34" charset="0"/>
              </a:defRPr>
            </a:lvl3pPr>
            <a:lvl4pPr>
              <a:defRPr sz="1050">
                <a:latin typeface="Trebuchet MS" pitchFamily="34" charset="0"/>
              </a:defRPr>
            </a:lvl4pPr>
            <a:lvl5pPr>
              <a:defRPr sz="1050">
                <a:latin typeface="Trebuchet MS" pitchFamily="34" charset="0"/>
              </a:defRPr>
            </a:lvl5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11" name="Espaço Reservado para Texto 2"/>
          <p:cNvSpPr>
            <a:spLocks noGrp="1"/>
          </p:cNvSpPr>
          <p:nvPr>
            <p:ph type="body" idx="14"/>
          </p:nvPr>
        </p:nvSpPr>
        <p:spPr>
          <a:xfrm>
            <a:off x="0" y="4948014"/>
            <a:ext cx="9144000" cy="195486"/>
          </a:xfrm>
        </p:spPr>
        <p:txBody>
          <a:bodyPr anchor="b"/>
          <a:lstStyle>
            <a:lvl1pPr marL="0" indent="0">
              <a:buNone/>
              <a:defRPr sz="750" b="1">
                <a:solidFill>
                  <a:schemeClr val="tx1">
                    <a:lumMod val="65000"/>
                    <a:lumOff val="35000"/>
                  </a:schemeClr>
                </a:solidFill>
                <a:latin typeface="Trebuchet MS"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do texto mestre</a:t>
            </a:r>
          </a:p>
        </p:txBody>
      </p:sp>
      <p:sp>
        <p:nvSpPr>
          <p:cNvPr id="12" name="Espaço Reservado para Texto 4"/>
          <p:cNvSpPr>
            <a:spLocks noGrp="1"/>
          </p:cNvSpPr>
          <p:nvPr>
            <p:ph type="body" sz="quarter" idx="3"/>
          </p:nvPr>
        </p:nvSpPr>
        <p:spPr>
          <a:xfrm>
            <a:off x="179513" y="81439"/>
            <a:ext cx="8964487" cy="276065"/>
          </a:xfrm>
        </p:spPr>
        <p:txBody>
          <a:bodyPr anchor="ctr">
            <a:noAutofit/>
          </a:bodyPr>
          <a:lstStyle>
            <a:lvl1pPr marL="0" indent="0" algn="l">
              <a:buNone/>
              <a:defRPr sz="1500" b="1">
                <a:solidFill>
                  <a:srgbClr val="FFC000"/>
                </a:solidFill>
                <a:latin typeface="Trebuchet MS"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dirty="0"/>
              <a:t>Clique para editar os estilos do texto mestre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0" y="119416"/>
            <a:ext cx="7886700" cy="994172"/>
          </a:xfrm>
          <a:prstGeom prst="rect">
            <a:avLst/>
          </a:prstGeom>
          <a:noFill/>
          <a:ln>
            <a:noFill/>
          </a:ln>
        </p:spPr>
        <p:txBody>
          <a:bodyPr>
            <a:noAutofit/>
          </a:bodyPr>
          <a:lstStyle>
            <a:lvl1pPr>
              <a:defRPr>
                <a:solidFill>
                  <a:schemeClr val="tx2"/>
                </a:solidFill>
              </a:defRPr>
            </a:lvl1pPr>
          </a:lstStyle>
          <a:p>
            <a:r>
              <a:rPr lang="en-US" dirty="0"/>
              <a:t>Click to edit Master title style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68319" y="1329931"/>
            <a:ext cx="8207375" cy="914096"/>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lvl="0"/>
            <a:r>
              <a:rPr lang="en-US" dirty="0"/>
              <a:t>Click to edit Master text styles</a:t>
            </a:r>
          </a:p>
        </p:txBody>
      </p:sp>
      <p:sp>
        <p:nvSpPr>
          <p:cNvPr id="4" name="Text Placeholder 8"/>
          <p:cNvSpPr>
            <a:spLocks noGrp="1"/>
          </p:cNvSpPr>
          <p:nvPr>
            <p:ph type="body" sz="quarter" idx="11"/>
          </p:nvPr>
        </p:nvSpPr>
        <p:spPr>
          <a:xfrm>
            <a:off x="468319" y="3003553"/>
            <a:ext cx="8207375" cy="1584325"/>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11"/>
          <p:cNvSpPr/>
          <p:nvPr userDrawn="1"/>
        </p:nvSpPr>
        <p:spPr bwMode="auto">
          <a:xfrm>
            <a:off x="7092950" y="1347788"/>
            <a:ext cx="1582738" cy="157638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8589" tIns="34295" rIns="34295" bIns="68589" anchor="b"/>
          <a:lstStyle/>
          <a:p>
            <a:pPr algn="ctr" defTabSz="685666">
              <a:defRPr/>
            </a:pPr>
            <a:endParaRPr lang="en-US" spc="-38"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3" descr="C:\Temp\Agenda.png"/>
          <p:cNvPicPr>
            <a:picLocks noChangeAspect="1" noChangeArrowheads="1"/>
          </p:cNvPicPr>
          <p:nvPr userDrawn="1"/>
        </p:nvPicPr>
        <p:blipFill>
          <a:blip r:embed="rId2"/>
          <a:srcRect/>
          <a:stretch>
            <a:fillRect/>
          </a:stretch>
        </p:blipFill>
        <p:spPr bwMode="auto">
          <a:xfrm>
            <a:off x="7639050" y="1668463"/>
            <a:ext cx="481013" cy="957262"/>
          </a:xfrm>
          <a:prstGeom prst="rect">
            <a:avLst/>
          </a:prstGeom>
          <a:noFill/>
          <a:ln w="9525">
            <a:noFill/>
            <a:miter lim="800000"/>
            <a:headEnd/>
            <a:tailEnd/>
          </a:ln>
        </p:spPr>
      </p:pic>
      <p:sp>
        <p:nvSpPr>
          <p:cNvPr id="6" name="TextBox 13"/>
          <p:cNvSpPr txBox="1"/>
          <p:nvPr userDrawn="1"/>
        </p:nvSpPr>
        <p:spPr>
          <a:xfrm>
            <a:off x="7180263" y="2659063"/>
            <a:ext cx="614362" cy="215900"/>
          </a:xfrm>
          <a:prstGeom prst="rect">
            <a:avLst/>
          </a:prstGeom>
          <a:noFill/>
        </p:spPr>
        <p:txBody>
          <a:bodyPr wrap="none" lIns="0" tIns="0" rIns="0" bIns="0">
            <a:spAutoFit/>
          </a:bodyPr>
          <a:lstStyle/>
          <a:p>
            <a:pPr defTabSz="685864" fontAlgn="auto">
              <a:spcBef>
                <a:spcPts val="0"/>
              </a:spcBef>
              <a:spcAft>
                <a:spcPts val="0"/>
              </a:spcAft>
              <a:defRPr/>
            </a:pPr>
            <a:r>
              <a:rPr lang="en-US" dirty="0">
                <a:solidFill>
                  <a:srgbClr val="FFFFFF"/>
                </a:solidFill>
                <a:latin typeface="Segoe UI"/>
                <a:cs typeface="+mn-cs"/>
              </a:rPr>
              <a:t>Agenda</a:t>
            </a:r>
          </a:p>
        </p:txBody>
      </p:sp>
      <p:sp>
        <p:nvSpPr>
          <p:cNvPr id="2" name="Title 1"/>
          <p:cNvSpPr>
            <a:spLocks noGrp="1"/>
          </p:cNvSpPr>
          <p:nvPr>
            <p:ph type="title"/>
          </p:nvPr>
        </p:nvSpPr>
        <p:spPr/>
        <p:txBody>
          <a:bodyPr/>
          <a:lstStyle>
            <a:lvl1pPr>
              <a:defRPr/>
            </a:lvl1pPr>
          </a:lstStyle>
          <a:p>
            <a:r>
              <a:rPr lang="en-US" dirty="0"/>
              <a:t>Click to edit Master title style</a:t>
            </a:r>
          </a:p>
        </p:txBody>
      </p:sp>
      <p:sp>
        <p:nvSpPr>
          <p:cNvPr id="11" name="Content Placeholder 12"/>
          <p:cNvSpPr>
            <a:spLocks noGrp="1"/>
          </p:cNvSpPr>
          <p:nvPr>
            <p:ph sz="quarter" idx="10"/>
          </p:nvPr>
        </p:nvSpPr>
        <p:spPr>
          <a:xfrm>
            <a:off x="468318" y="1347789"/>
            <a:ext cx="6551613" cy="3240088"/>
          </a:xfrm>
        </p:spPr>
        <p:txBody>
          <a:bodyPr/>
          <a:lstStyle>
            <a:lvl1pPr marL="0" indent="0">
              <a:buNone/>
              <a:tabLst>
                <a:tab pos="5703854" algn="l"/>
              </a:tabLst>
              <a:defRPr sz="3000" baseline="0"/>
            </a:lvl1pPr>
            <a:lvl2pPr marL="0" indent="0">
              <a:buNone/>
              <a:tabLst>
                <a:tab pos="5703854" algn="l"/>
              </a:tabLst>
              <a:defRPr sz="1500">
                <a:latin typeface="+mn-lt"/>
              </a:defRPr>
            </a:lvl2pPr>
            <a:lvl3pPr marL="345327" indent="-172664">
              <a:tabLst>
                <a:tab pos="5703854" algn="l"/>
              </a:tabLst>
              <a:defRPr sz="1500" baseline="0">
                <a:latin typeface="+mn-lt"/>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afterEffect">
                                  <p:stCondLst>
                                    <p:cond delay="0"/>
                                  </p:stCondLst>
                                  <p:childTnLst>
                                    <p:animMotion origin="layout" path="M 3.70409E-6 -1.11111E-6 L 3.70409E-6 -0.05393 " pathEditMode="relative" rAng="0" ptsTypes="AA">
                                      <p:cBhvr>
                                        <p:cTn id="6" dur="500" fill="hold"/>
                                        <p:tgtEl>
                                          <p:spTgt spid="5"/>
                                        </p:tgtEl>
                                        <p:attrNameLst>
                                          <p:attrName>ppt_x</p:attrName>
                                          <p:attrName>ppt_y</p:attrName>
                                        </p:attrNameLst>
                                      </p:cBhvr>
                                      <p:rCtr x="0" y="-2708"/>
                                    </p:animMotion>
                                  </p:childTnLst>
                                </p:cTn>
                              </p:par>
                              <p:par>
                                <p:cTn id="7" presetID="1" presetClass="entr" presetSubtype="0" fill="hold" grpId="0" nodeType="withEffect">
                                  <p:stCondLst>
                                    <p:cond delay="500"/>
                                  </p:stCondLst>
                                  <p:childTnLst>
                                    <p:set>
                                      <p:cBhvr>
                                        <p:cTn id="8" dur="1" fill="hold">
                                          <p:stCondLst>
                                            <p:cond delay="0"/>
                                          </p:stCondLst>
                                        </p:cTn>
                                        <p:tgtEl>
                                          <p:spTgt spid="6"/>
                                        </p:tgtEl>
                                        <p:attrNameLst>
                                          <p:attrName>style.visibility</p:attrName>
                                        </p:attrNameLst>
                                      </p:cBhvr>
                                      <p:to>
                                        <p:strVal val="visible"/>
                                      </p:to>
                                    </p:set>
                                  </p:childTnLst>
                                </p:cTn>
                              </p:par>
                              <p:par>
                                <p:cTn id="9" presetID="42" presetClass="path" presetSubtype="0" accel="50000" decel="50000" fill="hold" grpId="1" nodeType="withEffect">
                                  <p:stCondLst>
                                    <p:cond delay="500"/>
                                  </p:stCondLst>
                                  <p:childTnLst>
                                    <p:animMotion origin="layout" path="M -4.17296E-6 2.96296E-6 L -4.17296E-6 0.04722 " pathEditMode="relative" rAng="0" ptsTypes="AA">
                                      <p:cBhvr>
                                        <p:cTn id="10" dur="500" spd="-100000" fill="hold"/>
                                        <p:tgtEl>
                                          <p:spTgt spid="6"/>
                                        </p:tgtEl>
                                        <p:attrNameLst>
                                          <p:attrName>ppt_x</p:attrName>
                                          <p:attrName>ppt_y</p:attrName>
                                        </p:attrNameLst>
                                      </p:cBhvr>
                                      <p:rCtr x="0" y="23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hapter Title Purple">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68319" y="2088653"/>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lvl="0"/>
            <a:r>
              <a:rPr lang="en-US" dirty="0"/>
              <a:t>Click to edit Master text styles</a:t>
            </a:r>
          </a:p>
        </p:txBody>
      </p:sp>
      <p:sp>
        <p:nvSpPr>
          <p:cNvPr id="4" name="Text Placeholder 8"/>
          <p:cNvSpPr>
            <a:spLocks noGrp="1"/>
          </p:cNvSpPr>
          <p:nvPr>
            <p:ph type="body" sz="quarter" idx="11"/>
          </p:nvPr>
        </p:nvSpPr>
        <p:spPr>
          <a:xfrm>
            <a:off x="468319" y="1329931"/>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lvl="0"/>
            <a:r>
              <a:rPr lang="en-US" dirty="0"/>
              <a:t>Click to edit Master text styles</a:t>
            </a:r>
          </a:p>
        </p:txBody>
      </p:sp>
    </p:spTree>
  </p:cSld>
  <p:clrMapOvr>
    <a:masterClrMapping/>
  </p:clrMapOvr>
  <p:transition spd="slow">
    <p:push/>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pter Title Light Blue">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468319" y="2088653"/>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lvl="0"/>
            <a:r>
              <a:rPr lang="en-US" dirty="0"/>
              <a:t>Click to edit Master text styles</a:t>
            </a:r>
          </a:p>
        </p:txBody>
      </p:sp>
      <p:sp>
        <p:nvSpPr>
          <p:cNvPr id="8" name="Text Placeholder 8"/>
          <p:cNvSpPr>
            <a:spLocks noGrp="1"/>
          </p:cNvSpPr>
          <p:nvPr>
            <p:ph type="body" sz="quarter" idx="11"/>
          </p:nvPr>
        </p:nvSpPr>
        <p:spPr>
          <a:xfrm>
            <a:off x="468319" y="1329931"/>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lvl="0"/>
            <a:r>
              <a:rPr lang="en-US" dirty="0"/>
              <a:t>Click to edit Master text styles</a:t>
            </a:r>
          </a:p>
        </p:txBody>
      </p:sp>
    </p:spTree>
  </p:cSld>
  <p:clrMapOvr>
    <a:masterClrMapping/>
  </p:clrMapOvr>
  <p:transition spd="slow">
    <p:push/>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hapter Title Light Blue">
    <p:spTree>
      <p:nvGrpSpPr>
        <p:cNvPr id="1" name=""/>
        <p:cNvGrpSpPr/>
        <p:nvPr/>
      </p:nvGrpSpPr>
      <p:grpSpPr>
        <a:xfrm>
          <a:off x="0" y="0"/>
          <a:ext cx="0" cy="0"/>
          <a:chOff x="0" y="0"/>
          <a:chExt cx="0" cy="0"/>
        </a:xfrm>
      </p:grpSpPr>
      <p:pic>
        <p:nvPicPr>
          <p:cNvPr id="4" name="Imagem 3"/>
          <p:cNvPicPr>
            <a:picLocks noChangeAspect="1"/>
          </p:cNvPicPr>
          <p:nvPr userDrawn="1"/>
        </p:nvPicPr>
        <p:blipFill>
          <a:blip r:embed="rId2"/>
          <a:srcRect/>
          <a:stretch>
            <a:fillRect/>
          </a:stretch>
        </p:blipFill>
        <p:spPr bwMode="auto">
          <a:xfrm>
            <a:off x="7059613" y="4432300"/>
            <a:ext cx="2060575" cy="681038"/>
          </a:xfrm>
          <a:prstGeom prst="rect">
            <a:avLst/>
          </a:prstGeom>
          <a:noFill/>
          <a:ln w="9525">
            <a:noFill/>
            <a:miter lim="800000"/>
            <a:headEnd/>
            <a:tailEnd/>
          </a:ln>
        </p:spPr>
      </p:pic>
      <p:sp>
        <p:nvSpPr>
          <p:cNvPr id="5" name="Text Placeholder 5"/>
          <p:cNvSpPr>
            <a:spLocks noGrp="1"/>
          </p:cNvSpPr>
          <p:nvPr>
            <p:ph type="body" sz="quarter" idx="10"/>
          </p:nvPr>
        </p:nvSpPr>
        <p:spPr>
          <a:xfrm>
            <a:off x="468319" y="2088653"/>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lvl="0"/>
            <a:r>
              <a:rPr lang="en-US" dirty="0"/>
              <a:t>Click to edit Master text styles</a:t>
            </a:r>
          </a:p>
        </p:txBody>
      </p:sp>
      <p:sp>
        <p:nvSpPr>
          <p:cNvPr id="8" name="Text Placeholder 8"/>
          <p:cNvSpPr>
            <a:spLocks noGrp="1"/>
          </p:cNvSpPr>
          <p:nvPr>
            <p:ph type="body" sz="quarter" idx="11"/>
          </p:nvPr>
        </p:nvSpPr>
        <p:spPr>
          <a:xfrm>
            <a:off x="468319" y="1329931"/>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lvl="0"/>
            <a:r>
              <a:rPr lang="en-US" dirty="0"/>
              <a:t>Click to edit Master text styles</a:t>
            </a:r>
          </a:p>
        </p:txBody>
      </p:sp>
    </p:spTree>
  </p:cSld>
  <p:clrMapOvr>
    <a:masterClrMapping/>
  </p:clrMapOvr>
  <p:transition spd="slow">
    <p:push/>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hapter Title Green">
    <p:spTree>
      <p:nvGrpSpPr>
        <p:cNvPr id="1" name=""/>
        <p:cNvGrpSpPr/>
        <p:nvPr/>
      </p:nvGrpSpPr>
      <p:grpSpPr>
        <a:xfrm>
          <a:off x="0" y="0"/>
          <a:ext cx="0" cy="0"/>
          <a:chOff x="0" y="0"/>
          <a:chExt cx="0" cy="0"/>
        </a:xfrm>
      </p:grpSpPr>
      <p:pic>
        <p:nvPicPr>
          <p:cNvPr id="4" name="Imagem 3"/>
          <p:cNvPicPr>
            <a:picLocks noChangeAspect="1"/>
          </p:cNvPicPr>
          <p:nvPr userDrawn="1"/>
        </p:nvPicPr>
        <p:blipFill>
          <a:blip r:embed="rId2"/>
          <a:srcRect/>
          <a:stretch>
            <a:fillRect/>
          </a:stretch>
        </p:blipFill>
        <p:spPr bwMode="auto">
          <a:xfrm>
            <a:off x="7059613" y="4432300"/>
            <a:ext cx="2060575" cy="681038"/>
          </a:xfrm>
          <a:prstGeom prst="rect">
            <a:avLst/>
          </a:prstGeom>
          <a:noFill/>
          <a:ln w="9525">
            <a:noFill/>
            <a:miter lim="800000"/>
            <a:headEnd/>
            <a:tailEnd/>
          </a:ln>
        </p:spPr>
      </p:pic>
      <p:sp>
        <p:nvSpPr>
          <p:cNvPr id="5" name="Text Placeholder 5"/>
          <p:cNvSpPr>
            <a:spLocks noGrp="1"/>
          </p:cNvSpPr>
          <p:nvPr>
            <p:ph type="body" sz="quarter" idx="10"/>
          </p:nvPr>
        </p:nvSpPr>
        <p:spPr>
          <a:xfrm>
            <a:off x="468319" y="2088653"/>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lvl="0"/>
            <a:r>
              <a:rPr lang="en-US" dirty="0"/>
              <a:t>Click to edit Master text styles</a:t>
            </a:r>
          </a:p>
        </p:txBody>
      </p:sp>
      <p:sp>
        <p:nvSpPr>
          <p:cNvPr id="8" name="Text Placeholder 8"/>
          <p:cNvSpPr>
            <a:spLocks noGrp="1"/>
          </p:cNvSpPr>
          <p:nvPr>
            <p:ph type="body" sz="quarter" idx="11"/>
          </p:nvPr>
        </p:nvSpPr>
        <p:spPr>
          <a:xfrm>
            <a:off x="468319" y="1329931"/>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lvl="0"/>
            <a:r>
              <a:rPr lang="en-US" dirty="0"/>
              <a:t>Click to edit Master text styles</a:t>
            </a:r>
          </a:p>
        </p:txBody>
      </p:sp>
    </p:spTree>
  </p:cSld>
  <p:clrMapOvr>
    <a:masterClrMapping/>
  </p:clrMapOvr>
  <p:transition spd="slow">
    <p:push/>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pter Title Orangex">
    <p:spTree>
      <p:nvGrpSpPr>
        <p:cNvPr id="1" name=""/>
        <p:cNvGrpSpPr/>
        <p:nvPr/>
      </p:nvGrpSpPr>
      <p:grpSpPr>
        <a:xfrm>
          <a:off x="0" y="0"/>
          <a:ext cx="0" cy="0"/>
          <a:chOff x="0" y="0"/>
          <a:chExt cx="0" cy="0"/>
        </a:xfrm>
      </p:grpSpPr>
      <p:pic>
        <p:nvPicPr>
          <p:cNvPr id="2" name="Imagem 1"/>
          <p:cNvPicPr>
            <a:picLocks noChangeAspect="1"/>
          </p:cNvPicPr>
          <p:nvPr userDrawn="1"/>
        </p:nvPicPr>
        <p:blipFill>
          <a:blip r:embed="rId2"/>
          <a:srcRect/>
          <a:stretch>
            <a:fillRect/>
          </a:stretch>
        </p:blipFill>
        <p:spPr bwMode="auto">
          <a:xfrm>
            <a:off x="7059613" y="4432300"/>
            <a:ext cx="2060575" cy="681038"/>
          </a:xfrm>
          <a:prstGeom prst="rect">
            <a:avLst/>
          </a:prstGeom>
          <a:noFill/>
          <a:ln w="9525">
            <a:noFill/>
            <a:miter lim="800000"/>
            <a:headEnd/>
            <a:tailEnd/>
          </a:ln>
        </p:spPr>
      </p:pic>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Title Purple">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lvl="0"/>
            <a:r>
              <a:rPr lang="pt-BR" dirty="0"/>
              <a:t>Clique para editar os estilos do texto mestre</a:t>
            </a:r>
          </a:p>
        </p:txBody>
      </p:sp>
      <p:sp>
        <p:nvSpPr>
          <p:cNvPr id="4" name="Text Placeholder 8"/>
          <p:cNvSpPr>
            <a:spLocks noGrp="1"/>
          </p:cNvSpPr>
          <p:nvPr>
            <p:ph type="body" sz="quarter" idx="1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lvl="0"/>
            <a:r>
              <a:rPr lang="pt-BR" dirty="0"/>
              <a:t>Clique para editar os estilos do texto mestre</a:t>
            </a:r>
          </a:p>
        </p:txBody>
      </p:sp>
    </p:spTree>
  </p:cSld>
  <p:clrMapOvr>
    <a:masterClrMapping/>
  </p:clrMapOvr>
  <p:transition spd="slow">
    <p:push/>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apter Title Pink">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468319" y="2088653"/>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lvl="0"/>
            <a:r>
              <a:rPr lang="en-US" dirty="0"/>
              <a:t>Click to edit Master text styles</a:t>
            </a:r>
          </a:p>
        </p:txBody>
      </p:sp>
      <p:sp>
        <p:nvSpPr>
          <p:cNvPr id="8" name="Text Placeholder 8"/>
          <p:cNvSpPr>
            <a:spLocks noGrp="1"/>
          </p:cNvSpPr>
          <p:nvPr>
            <p:ph type="body" sz="quarter" idx="11"/>
          </p:nvPr>
        </p:nvSpPr>
        <p:spPr>
          <a:xfrm>
            <a:off x="468319" y="1329931"/>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lvl="0"/>
            <a:r>
              <a:rPr lang="en-US" dirty="0"/>
              <a:t>Click to edit Master text styles</a:t>
            </a:r>
          </a:p>
        </p:txBody>
      </p:sp>
    </p:spTree>
  </p:cSld>
  <p:clrMapOvr>
    <a:masterClrMapping/>
  </p:clrMapOvr>
  <p:transition spd="slow">
    <p:push/>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pter Title Dark Blue">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468319" y="2088653"/>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lvl="0"/>
            <a:r>
              <a:rPr lang="en-US" dirty="0"/>
              <a:t>Click to edit Master text styles</a:t>
            </a:r>
          </a:p>
        </p:txBody>
      </p:sp>
      <p:sp>
        <p:nvSpPr>
          <p:cNvPr id="8" name="Text Placeholder 8"/>
          <p:cNvSpPr>
            <a:spLocks noGrp="1"/>
          </p:cNvSpPr>
          <p:nvPr>
            <p:ph type="body" sz="quarter" idx="11"/>
          </p:nvPr>
        </p:nvSpPr>
        <p:spPr>
          <a:xfrm>
            <a:off x="468319" y="1329931"/>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lvl="0"/>
            <a:r>
              <a:rPr lang="en-US" dirty="0"/>
              <a:t>Click to edit Master text styles</a:t>
            </a:r>
          </a:p>
        </p:txBody>
      </p:sp>
    </p:spTree>
  </p:cSld>
  <p:clrMapOvr>
    <a:masterClrMapping/>
  </p:clrMapOvr>
  <p:transition spd="slow">
    <p:push/>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Content Placeholder 12"/>
          <p:cNvSpPr>
            <a:spLocks noGrp="1"/>
          </p:cNvSpPr>
          <p:nvPr>
            <p:ph sz="quarter" idx="10"/>
          </p:nvPr>
        </p:nvSpPr>
        <p:spPr>
          <a:xfrm>
            <a:off x="468319" y="1347789"/>
            <a:ext cx="8207375" cy="3240088"/>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transition spd="slow">
    <p:push dir="u"/>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2 Column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Content Placeholder 12"/>
          <p:cNvSpPr>
            <a:spLocks noGrp="1"/>
          </p:cNvSpPr>
          <p:nvPr>
            <p:ph sz="quarter" idx="10"/>
          </p:nvPr>
        </p:nvSpPr>
        <p:spPr>
          <a:xfrm>
            <a:off x="468319" y="1347789"/>
            <a:ext cx="4049667" cy="3240088"/>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dirty="0"/>
              <a:t>Click to edit Master text styles</a:t>
            </a:r>
          </a:p>
          <a:p>
            <a:pPr lvl="1"/>
            <a:r>
              <a:rPr lang="en-US" dirty="0"/>
              <a:t>Second level</a:t>
            </a:r>
          </a:p>
          <a:p>
            <a:pPr lvl="2"/>
            <a:r>
              <a:rPr lang="en-US" dirty="0"/>
              <a:t>Third level</a:t>
            </a:r>
          </a:p>
        </p:txBody>
      </p:sp>
      <p:sp>
        <p:nvSpPr>
          <p:cNvPr id="7" name="Content Placeholder 12"/>
          <p:cNvSpPr>
            <a:spLocks noGrp="1"/>
          </p:cNvSpPr>
          <p:nvPr>
            <p:ph sz="quarter" idx="11"/>
          </p:nvPr>
        </p:nvSpPr>
        <p:spPr>
          <a:xfrm>
            <a:off x="4620681" y="1347788"/>
            <a:ext cx="4055008" cy="3240087"/>
          </a:xfrm>
        </p:spPr>
        <p:txBody>
          <a:bodyPr/>
          <a:lstStyle>
            <a:lvl1pPr marL="0" indent="0">
              <a:buNone/>
              <a:defRPr sz="3000"/>
            </a:lvl1pPr>
            <a:lvl2pPr marL="0" indent="0">
              <a:buNone/>
              <a:tabLst/>
              <a:defRPr sz="1500">
                <a:latin typeface="+mn-lt"/>
              </a:defRPr>
            </a:lvl2pPr>
            <a:lvl3pPr marL="180975" indent="-180975">
              <a:defRPr sz="1500">
                <a:latin typeface="+mn-lt"/>
              </a:defRPr>
            </a:lvl3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transition spd="slow">
    <p:push dir="u"/>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Metro Blocks 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13" name="Content Placeholder 12"/>
          <p:cNvSpPr>
            <a:spLocks noGrp="1"/>
          </p:cNvSpPr>
          <p:nvPr>
            <p:ph sz="quarter" idx="10"/>
          </p:nvPr>
        </p:nvSpPr>
        <p:spPr>
          <a:xfrm>
            <a:off x="468313" y="1347789"/>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a:t>Click to edit Master text styles</a:t>
            </a:r>
          </a:p>
          <a:p>
            <a:pPr lvl="1"/>
            <a:r>
              <a:rPr lang="en-US" dirty="0"/>
              <a:t>Second level</a:t>
            </a:r>
          </a:p>
          <a:p>
            <a:pPr lvl="2"/>
            <a:r>
              <a:rPr lang="en-US" dirty="0"/>
              <a:t>Third level</a:t>
            </a:r>
          </a:p>
        </p:txBody>
      </p:sp>
      <p:sp>
        <p:nvSpPr>
          <p:cNvPr id="4" name="Picture Placeholder 3"/>
          <p:cNvSpPr>
            <a:spLocks noGrp="1"/>
          </p:cNvSpPr>
          <p:nvPr>
            <p:ph type="pic" sz="quarter" idx="11"/>
          </p:nvPr>
        </p:nvSpPr>
        <p:spPr>
          <a:xfrm>
            <a:off x="5435601" y="1347790"/>
            <a:ext cx="1584324" cy="1572881"/>
          </a:xfrm>
        </p:spPr>
        <p:txBody>
          <a:bodyPr/>
          <a:lstStyle/>
          <a:p>
            <a:pPr lvl="0"/>
            <a:r>
              <a:rPr lang="en-US" noProof="0" dirty="0"/>
              <a:t>Click icon to add picture</a:t>
            </a:r>
            <a:endParaRPr lang="de-CH" noProof="0" dirty="0"/>
          </a:p>
        </p:txBody>
      </p:sp>
      <p:sp>
        <p:nvSpPr>
          <p:cNvPr id="5" name="Picture Placeholder 3"/>
          <p:cNvSpPr>
            <a:spLocks noGrp="1"/>
          </p:cNvSpPr>
          <p:nvPr>
            <p:ph type="pic" sz="quarter" idx="12"/>
          </p:nvPr>
        </p:nvSpPr>
        <p:spPr>
          <a:xfrm>
            <a:off x="7092951" y="1347790"/>
            <a:ext cx="1582738" cy="1572881"/>
          </a:xfrm>
        </p:spPr>
        <p:txBody>
          <a:bodyPr/>
          <a:lstStyle/>
          <a:p>
            <a:pPr lvl="0"/>
            <a:r>
              <a:rPr lang="en-US" noProof="0" dirty="0"/>
              <a:t>Click icon to add picture</a:t>
            </a:r>
            <a:endParaRPr lang="de-CH" noProof="0" dirty="0"/>
          </a:p>
        </p:txBody>
      </p:sp>
      <p:sp>
        <p:nvSpPr>
          <p:cNvPr id="8" name="Picture Placeholder 3"/>
          <p:cNvSpPr>
            <a:spLocks noGrp="1"/>
          </p:cNvSpPr>
          <p:nvPr>
            <p:ph type="pic" sz="quarter" idx="13"/>
          </p:nvPr>
        </p:nvSpPr>
        <p:spPr>
          <a:xfrm>
            <a:off x="5435601" y="3003651"/>
            <a:ext cx="1584324" cy="1584226"/>
          </a:xfrm>
        </p:spPr>
        <p:txBody>
          <a:bodyPr/>
          <a:lstStyle/>
          <a:p>
            <a:pPr lvl="0"/>
            <a:r>
              <a:rPr lang="en-US" noProof="0" dirty="0"/>
              <a:t>Click icon to add picture</a:t>
            </a:r>
            <a:endParaRPr lang="de-CH" noProof="0" dirty="0"/>
          </a:p>
        </p:txBody>
      </p:sp>
      <p:sp>
        <p:nvSpPr>
          <p:cNvPr id="9" name="Picture Placeholder 3"/>
          <p:cNvSpPr>
            <a:spLocks noGrp="1"/>
          </p:cNvSpPr>
          <p:nvPr>
            <p:ph type="pic" sz="quarter" idx="14"/>
          </p:nvPr>
        </p:nvSpPr>
        <p:spPr>
          <a:xfrm>
            <a:off x="7159904" y="3000213"/>
            <a:ext cx="1515784" cy="1587665"/>
          </a:xfrm>
        </p:spPr>
        <p:txBody>
          <a:bodyPr/>
          <a:lstStyle/>
          <a:p>
            <a:pPr lvl="0"/>
            <a:r>
              <a:rPr lang="en-US" noProof="0" dirty="0"/>
              <a:t>Click icon to add picture</a:t>
            </a:r>
            <a:endParaRPr lang="de-CH" noProof="0" dirty="0"/>
          </a:p>
        </p:txBody>
      </p:sp>
    </p:spTree>
  </p:cSld>
  <p:clrMapOvr>
    <a:masterClrMapping/>
  </p:clrMapOvr>
  <p:transition spd="slow">
    <p:push dir="u"/>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Metro Blocks 2">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5435602" y="1347790"/>
            <a:ext cx="1584325" cy="1572881"/>
          </a:xfrm>
        </p:spPr>
        <p:txBody>
          <a:bodyPr/>
          <a:lstStyle/>
          <a:p>
            <a:pPr lvl="0"/>
            <a:r>
              <a:rPr lang="en-US" noProof="0" dirty="0"/>
              <a:t>Click icon to add picture</a:t>
            </a:r>
            <a:endParaRPr lang="de-CH" noProof="0" dirty="0"/>
          </a:p>
        </p:txBody>
      </p:sp>
      <p:sp>
        <p:nvSpPr>
          <p:cNvPr id="5" name="Picture Placeholder 3"/>
          <p:cNvSpPr>
            <a:spLocks noGrp="1"/>
          </p:cNvSpPr>
          <p:nvPr>
            <p:ph type="pic" sz="quarter" idx="12"/>
          </p:nvPr>
        </p:nvSpPr>
        <p:spPr>
          <a:xfrm>
            <a:off x="7092951" y="1347790"/>
            <a:ext cx="1582738" cy="3240089"/>
          </a:xfrm>
        </p:spPr>
        <p:txBody>
          <a:bodyPr/>
          <a:lstStyle/>
          <a:p>
            <a:pPr lvl="0"/>
            <a:r>
              <a:rPr lang="en-US" noProof="0"/>
              <a:t>Click icon to add picture</a:t>
            </a:r>
            <a:endParaRPr lang="de-CH" noProof="0"/>
          </a:p>
        </p:txBody>
      </p:sp>
      <p:sp>
        <p:nvSpPr>
          <p:cNvPr id="8" name="Picture Placeholder 3"/>
          <p:cNvSpPr>
            <a:spLocks noGrp="1"/>
          </p:cNvSpPr>
          <p:nvPr>
            <p:ph type="pic" sz="quarter" idx="13"/>
          </p:nvPr>
        </p:nvSpPr>
        <p:spPr>
          <a:xfrm>
            <a:off x="5435602" y="3003550"/>
            <a:ext cx="1584325" cy="1584326"/>
          </a:xfrm>
        </p:spPr>
        <p:txBody>
          <a:bodyPr/>
          <a:lstStyle/>
          <a:p>
            <a:pPr lvl="0"/>
            <a:r>
              <a:rPr lang="en-US" noProof="0"/>
              <a:t>Click icon to add picture</a:t>
            </a:r>
            <a:endParaRPr lang="de-CH" noProof="0"/>
          </a:p>
        </p:txBody>
      </p:sp>
      <p:sp>
        <p:nvSpPr>
          <p:cNvPr id="10" name="Content Placeholder 12"/>
          <p:cNvSpPr>
            <a:spLocks noGrp="1"/>
          </p:cNvSpPr>
          <p:nvPr>
            <p:ph sz="quarter" idx="10"/>
          </p:nvPr>
        </p:nvSpPr>
        <p:spPr>
          <a:xfrm>
            <a:off x="468313" y="1347789"/>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transition spd="slow">
    <p:push dir="u"/>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Metro Blocks 3">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5435602" y="1347614"/>
            <a:ext cx="1584325" cy="3240261"/>
          </a:xfrm>
        </p:spPr>
        <p:txBody>
          <a:bodyPr/>
          <a:lstStyle/>
          <a:p>
            <a:pPr lvl="0"/>
            <a:r>
              <a:rPr lang="en-US" noProof="0" dirty="0"/>
              <a:t>Click icon to add picture</a:t>
            </a:r>
            <a:endParaRPr lang="de-CH" noProof="0" dirty="0"/>
          </a:p>
        </p:txBody>
      </p:sp>
      <p:sp>
        <p:nvSpPr>
          <p:cNvPr id="5" name="Picture Placeholder 3"/>
          <p:cNvSpPr>
            <a:spLocks noGrp="1"/>
          </p:cNvSpPr>
          <p:nvPr>
            <p:ph type="pic" sz="quarter" idx="12"/>
          </p:nvPr>
        </p:nvSpPr>
        <p:spPr>
          <a:xfrm>
            <a:off x="7092951" y="1347617"/>
            <a:ext cx="1582738" cy="1584499"/>
          </a:xfrm>
        </p:spPr>
        <p:txBody>
          <a:bodyPr/>
          <a:lstStyle/>
          <a:p>
            <a:pPr lvl="0"/>
            <a:r>
              <a:rPr lang="en-US" noProof="0" dirty="0"/>
              <a:t>Click icon to add picture</a:t>
            </a:r>
            <a:endParaRPr lang="de-CH" noProof="0" dirty="0"/>
          </a:p>
        </p:txBody>
      </p:sp>
      <p:sp>
        <p:nvSpPr>
          <p:cNvPr id="9" name="Picture Placeholder 3"/>
          <p:cNvSpPr>
            <a:spLocks noGrp="1"/>
          </p:cNvSpPr>
          <p:nvPr>
            <p:ph type="pic" sz="quarter" idx="14"/>
          </p:nvPr>
        </p:nvSpPr>
        <p:spPr>
          <a:xfrm>
            <a:off x="7092955" y="3003553"/>
            <a:ext cx="1582737" cy="1584325"/>
          </a:xfrm>
        </p:spPr>
        <p:txBody>
          <a:bodyPr/>
          <a:lstStyle/>
          <a:p>
            <a:pPr lvl="0"/>
            <a:r>
              <a:rPr lang="en-US" noProof="0" dirty="0"/>
              <a:t>Click icon to add picture</a:t>
            </a:r>
            <a:endParaRPr lang="de-CH" noProof="0" dirty="0"/>
          </a:p>
        </p:txBody>
      </p:sp>
      <p:sp>
        <p:nvSpPr>
          <p:cNvPr id="10" name="Content Placeholder 12"/>
          <p:cNvSpPr>
            <a:spLocks noGrp="1"/>
          </p:cNvSpPr>
          <p:nvPr>
            <p:ph sz="quarter" idx="10"/>
          </p:nvPr>
        </p:nvSpPr>
        <p:spPr>
          <a:xfrm>
            <a:off x="468313" y="1347614"/>
            <a:ext cx="4895850" cy="3240261"/>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transition spd="slow">
    <p:push dir="u"/>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Metro Blocks 4">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5435601" y="1347787"/>
            <a:ext cx="3240088" cy="1584326"/>
          </a:xfrm>
        </p:spPr>
        <p:txBody>
          <a:bodyPr/>
          <a:lstStyle/>
          <a:p>
            <a:pPr lvl="0"/>
            <a:r>
              <a:rPr lang="en-US" noProof="0" dirty="0"/>
              <a:t>Click icon to add picture</a:t>
            </a:r>
            <a:endParaRPr lang="de-CH" noProof="0" dirty="0"/>
          </a:p>
        </p:txBody>
      </p:sp>
      <p:sp>
        <p:nvSpPr>
          <p:cNvPr id="8" name="Picture Placeholder 3"/>
          <p:cNvSpPr>
            <a:spLocks noGrp="1"/>
          </p:cNvSpPr>
          <p:nvPr>
            <p:ph type="pic" sz="quarter" idx="13"/>
          </p:nvPr>
        </p:nvSpPr>
        <p:spPr>
          <a:xfrm>
            <a:off x="5435601" y="3003553"/>
            <a:ext cx="1584324" cy="1584325"/>
          </a:xfrm>
        </p:spPr>
        <p:txBody>
          <a:bodyPr/>
          <a:lstStyle/>
          <a:p>
            <a:pPr lvl="0"/>
            <a:r>
              <a:rPr lang="en-US" noProof="0" dirty="0"/>
              <a:t>Click icon to add picture</a:t>
            </a:r>
            <a:endParaRPr lang="de-CH" noProof="0" dirty="0"/>
          </a:p>
        </p:txBody>
      </p:sp>
      <p:sp>
        <p:nvSpPr>
          <p:cNvPr id="9" name="Picture Placeholder 3"/>
          <p:cNvSpPr>
            <a:spLocks noGrp="1"/>
          </p:cNvSpPr>
          <p:nvPr>
            <p:ph type="pic" sz="quarter" idx="14"/>
          </p:nvPr>
        </p:nvSpPr>
        <p:spPr>
          <a:xfrm>
            <a:off x="7092950" y="3000213"/>
            <a:ext cx="1582738" cy="1587665"/>
          </a:xfrm>
        </p:spPr>
        <p:txBody>
          <a:bodyPr/>
          <a:lstStyle/>
          <a:p>
            <a:pPr lvl="0"/>
            <a:r>
              <a:rPr lang="en-US" noProof="0" dirty="0"/>
              <a:t>Click icon to add picture</a:t>
            </a:r>
            <a:endParaRPr lang="de-CH" noProof="0" dirty="0"/>
          </a:p>
        </p:txBody>
      </p:sp>
      <p:sp>
        <p:nvSpPr>
          <p:cNvPr id="10" name="Content Placeholder 12"/>
          <p:cNvSpPr>
            <a:spLocks noGrp="1"/>
          </p:cNvSpPr>
          <p:nvPr>
            <p:ph sz="quarter" idx="10"/>
          </p:nvPr>
        </p:nvSpPr>
        <p:spPr>
          <a:xfrm>
            <a:off x="468313" y="1347789"/>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transition spd="slow">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Metro Blocks 5">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5435602" y="1347790"/>
            <a:ext cx="1584325" cy="1572881"/>
          </a:xfrm>
        </p:spPr>
        <p:txBody>
          <a:bodyPr/>
          <a:lstStyle/>
          <a:p>
            <a:pPr lvl="0"/>
            <a:r>
              <a:rPr lang="en-US" noProof="0"/>
              <a:t>Click icon to add picture</a:t>
            </a:r>
            <a:endParaRPr lang="de-CH" noProof="0"/>
          </a:p>
        </p:txBody>
      </p:sp>
      <p:sp>
        <p:nvSpPr>
          <p:cNvPr id="5" name="Picture Placeholder 3"/>
          <p:cNvSpPr>
            <a:spLocks noGrp="1"/>
          </p:cNvSpPr>
          <p:nvPr>
            <p:ph type="pic" sz="quarter" idx="12"/>
          </p:nvPr>
        </p:nvSpPr>
        <p:spPr>
          <a:xfrm>
            <a:off x="7092951" y="1347790"/>
            <a:ext cx="1582738" cy="1572881"/>
          </a:xfrm>
        </p:spPr>
        <p:txBody>
          <a:bodyPr/>
          <a:lstStyle/>
          <a:p>
            <a:pPr lvl="0"/>
            <a:r>
              <a:rPr lang="en-US" noProof="0" dirty="0"/>
              <a:t>Click icon to add picture</a:t>
            </a:r>
            <a:endParaRPr lang="de-CH" noProof="0" dirty="0"/>
          </a:p>
        </p:txBody>
      </p:sp>
      <p:sp>
        <p:nvSpPr>
          <p:cNvPr id="8" name="Picture Placeholder 3"/>
          <p:cNvSpPr>
            <a:spLocks noGrp="1"/>
          </p:cNvSpPr>
          <p:nvPr>
            <p:ph type="pic" sz="quarter" idx="13"/>
          </p:nvPr>
        </p:nvSpPr>
        <p:spPr>
          <a:xfrm>
            <a:off x="5435601" y="3003650"/>
            <a:ext cx="3240088" cy="1584225"/>
          </a:xfrm>
        </p:spPr>
        <p:txBody>
          <a:bodyPr/>
          <a:lstStyle/>
          <a:p>
            <a:pPr lvl="0"/>
            <a:r>
              <a:rPr lang="en-US" noProof="0" dirty="0"/>
              <a:t>Click icon to add picture</a:t>
            </a:r>
            <a:endParaRPr lang="de-CH" noProof="0" dirty="0"/>
          </a:p>
        </p:txBody>
      </p:sp>
      <p:sp>
        <p:nvSpPr>
          <p:cNvPr id="10" name="Content Placeholder 12"/>
          <p:cNvSpPr>
            <a:spLocks noGrp="1"/>
          </p:cNvSpPr>
          <p:nvPr>
            <p:ph sz="quarter" idx="10"/>
          </p:nvPr>
        </p:nvSpPr>
        <p:spPr>
          <a:xfrm>
            <a:off x="468313" y="1347789"/>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transition spd="slow">
    <p:push dir="u"/>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etro Blocks 6">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Picture Placeholder 3"/>
          <p:cNvSpPr>
            <a:spLocks noGrp="1"/>
          </p:cNvSpPr>
          <p:nvPr>
            <p:ph type="pic" sz="quarter" idx="11"/>
          </p:nvPr>
        </p:nvSpPr>
        <p:spPr>
          <a:xfrm>
            <a:off x="5435601" y="1347788"/>
            <a:ext cx="3240088" cy="3240087"/>
          </a:xfrm>
        </p:spPr>
        <p:txBody>
          <a:bodyPr/>
          <a:lstStyle/>
          <a:p>
            <a:pPr lvl="0"/>
            <a:r>
              <a:rPr lang="en-US" noProof="0"/>
              <a:t>Click icon to add picture</a:t>
            </a:r>
            <a:endParaRPr lang="de-CH" noProof="0"/>
          </a:p>
        </p:txBody>
      </p:sp>
      <p:sp>
        <p:nvSpPr>
          <p:cNvPr id="6" name="Content Placeholder 12"/>
          <p:cNvSpPr>
            <a:spLocks noGrp="1"/>
          </p:cNvSpPr>
          <p:nvPr>
            <p:ph sz="quarter" idx="10"/>
          </p:nvPr>
        </p:nvSpPr>
        <p:spPr>
          <a:xfrm>
            <a:off x="468313" y="1347789"/>
            <a:ext cx="4895850" cy="3240088"/>
          </a:xfrm>
        </p:spPr>
        <p:txBody>
          <a:bodyPr/>
          <a:lstStyle>
            <a:lvl1pPr marL="0" indent="0">
              <a:buNone/>
              <a:defRPr sz="3000"/>
            </a:lvl1pPr>
            <a:lvl2pPr marL="0" indent="0">
              <a:buNone/>
              <a:tabLst/>
              <a:defRPr sz="1500">
                <a:latin typeface="+mn-lt"/>
              </a:defRPr>
            </a:lvl2pPr>
            <a:lvl3pPr marL="345327" indent="-172664">
              <a:defRPr sz="1500">
                <a:latin typeface="+mn-lt"/>
              </a:defRPr>
            </a:lvl3pPr>
          </a:lstStyle>
          <a:p>
            <a:pPr lvl="0"/>
            <a:r>
              <a:rPr lang="en-US" dirty="0"/>
              <a:t>Click to edit Master text styles</a:t>
            </a:r>
          </a:p>
          <a:p>
            <a:pPr lvl="1"/>
            <a:r>
              <a:rPr lang="en-US" dirty="0"/>
              <a:t>Second level</a:t>
            </a:r>
          </a:p>
          <a:p>
            <a:pPr lvl="2"/>
            <a:r>
              <a:rPr lang="en-US" dirty="0"/>
              <a:t>Third level</a:t>
            </a:r>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hapter Title Light Blue">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lvl="0"/>
            <a:r>
              <a:rPr lang="pt-BR" dirty="0"/>
              <a:t>Clique para editar os estilos do texto mestre</a:t>
            </a:r>
          </a:p>
        </p:txBody>
      </p:sp>
      <p:sp>
        <p:nvSpPr>
          <p:cNvPr id="8" name="Text Placeholder 8"/>
          <p:cNvSpPr>
            <a:spLocks noGrp="1"/>
          </p:cNvSpPr>
          <p:nvPr>
            <p:ph type="body" sz="quarter" idx="1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lvl="0"/>
            <a:r>
              <a:rPr lang="pt-BR" dirty="0"/>
              <a:t>Clique para editar os estilos do texto mestre</a:t>
            </a:r>
          </a:p>
        </p:txBody>
      </p:sp>
    </p:spTree>
  </p:cSld>
  <p:clrMapOvr>
    <a:masterClrMapping/>
  </p:clrMapOvr>
  <p:transition spd="slow">
    <p:push/>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Metro Blocks 7">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0" name="Picture Placeholder 3"/>
          <p:cNvSpPr>
            <a:spLocks noGrp="1"/>
          </p:cNvSpPr>
          <p:nvPr>
            <p:ph type="pic" sz="quarter" idx="15"/>
          </p:nvPr>
        </p:nvSpPr>
        <p:spPr>
          <a:xfrm>
            <a:off x="468848" y="1347790"/>
            <a:ext cx="1582202" cy="1572881"/>
          </a:xfrm>
        </p:spPr>
        <p:txBody>
          <a:bodyPr/>
          <a:lstStyle/>
          <a:p>
            <a:pPr lvl="0"/>
            <a:r>
              <a:rPr lang="en-US" noProof="0" dirty="0"/>
              <a:t>Click icon to add picture</a:t>
            </a:r>
            <a:endParaRPr lang="de-CH" noProof="0" dirty="0"/>
          </a:p>
        </p:txBody>
      </p:sp>
      <p:sp>
        <p:nvSpPr>
          <p:cNvPr id="13" name="Picture Placeholder 3"/>
          <p:cNvSpPr>
            <a:spLocks noGrp="1"/>
          </p:cNvSpPr>
          <p:nvPr>
            <p:ph type="pic" sz="quarter" idx="16"/>
          </p:nvPr>
        </p:nvSpPr>
        <p:spPr>
          <a:xfrm>
            <a:off x="2124075" y="1347790"/>
            <a:ext cx="1582202" cy="1572881"/>
          </a:xfrm>
        </p:spPr>
        <p:txBody>
          <a:bodyPr/>
          <a:lstStyle/>
          <a:p>
            <a:pPr lvl="0"/>
            <a:r>
              <a:rPr lang="en-US" noProof="0" dirty="0"/>
              <a:t>Click icon to add picture</a:t>
            </a:r>
            <a:endParaRPr lang="de-CH" noProof="0" dirty="0"/>
          </a:p>
        </p:txBody>
      </p:sp>
      <p:sp>
        <p:nvSpPr>
          <p:cNvPr id="15" name="Picture Placeholder 3"/>
          <p:cNvSpPr>
            <a:spLocks noGrp="1"/>
          </p:cNvSpPr>
          <p:nvPr>
            <p:ph type="pic" sz="quarter" idx="17"/>
          </p:nvPr>
        </p:nvSpPr>
        <p:spPr>
          <a:xfrm>
            <a:off x="3779838" y="1347790"/>
            <a:ext cx="1582202" cy="1572881"/>
          </a:xfrm>
        </p:spPr>
        <p:txBody>
          <a:bodyPr/>
          <a:lstStyle/>
          <a:p>
            <a:pPr lvl="0"/>
            <a:r>
              <a:rPr lang="en-US" noProof="0" dirty="0"/>
              <a:t>Click icon to add picture</a:t>
            </a:r>
            <a:endParaRPr lang="de-CH" noProof="0" dirty="0"/>
          </a:p>
        </p:txBody>
      </p:sp>
      <p:sp>
        <p:nvSpPr>
          <p:cNvPr id="16" name="Picture Placeholder 3"/>
          <p:cNvSpPr>
            <a:spLocks noGrp="1"/>
          </p:cNvSpPr>
          <p:nvPr>
            <p:ph type="pic" sz="quarter" idx="18"/>
          </p:nvPr>
        </p:nvSpPr>
        <p:spPr>
          <a:xfrm>
            <a:off x="5437723" y="1347790"/>
            <a:ext cx="1582202" cy="1572881"/>
          </a:xfrm>
        </p:spPr>
        <p:txBody>
          <a:bodyPr/>
          <a:lstStyle/>
          <a:p>
            <a:pPr lvl="0"/>
            <a:r>
              <a:rPr lang="en-US" noProof="0" dirty="0"/>
              <a:t>Click icon to add picture</a:t>
            </a:r>
            <a:endParaRPr lang="de-CH" noProof="0" dirty="0"/>
          </a:p>
        </p:txBody>
      </p:sp>
      <p:sp>
        <p:nvSpPr>
          <p:cNvPr id="19" name="Picture Placeholder 3"/>
          <p:cNvSpPr>
            <a:spLocks noGrp="1"/>
          </p:cNvSpPr>
          <p:nvPr>
            <p:ph type="pic" sz="quarter" idx="19"/>
          </p:nvPr>
        </p:nvSpPr>
        <p:spPr>
          <a:xfrm>
            <a:off x="7086662" y="1347790"/>
            <a:ext cx="1582202" cy="1572881"/>
          </a:xfrm>
        </p:spPr>
        <p:txBody>
          <a:bodyPr/>
          <a:lstStyle/>
          <a:p>
            <a:pPr lvl="0"/>
            <a:r>
              <a:rPr lang="en-US" noProof="0" dirty="0"/>
              <a:t>Click icon to add picture</a:t>
            </a:r>
            <a:endParaRPr lang="de-CH" noProof="0" dirty="0"/>
          </a:p>
        </p:txBody>
      </p:sp>
      <p:sp>
        <p:nvSpPr>
          <p:cNvPr id="20" name="Picture Placeholder 3"/>
          <p:cNvSpPr>
            <a:spLocks noGrp="1"/>
          </p:cNvSpPr>
          <p:nvPr>
            <p:ph type="pic" sz="quarter" idx="20"/>
          </p:nvPr>
        </p:nvSpPr>
        <p:spPr>
          <a:xfrm>
            <a:off x="468848" y="3001349"/>
            <a:ext cx="1582202" cy="1572881"/>
          </a:xfrm>
        </p:spPr>
        <p:txBody>
          <a:bodyPr/>
          <a:lstStyle/>
          <a:p>
            <a:pPr lvl="0"/>
            <a:r>
              <a:rPr lang="en-US" noProof="0" dirty="0"/>
              <a:t>Click icon to add picture</a:t>
            </a:r>
            <a:endParaRPr lang="de-CH" noProof="0" dirty="0"/>
          </a:p>
        </p:txBody>
      </p:sp>
      <p:sp>
        <p:nvSpPr>
          <p:cNvPr id="21" name="Picture Placeholder 3"/>
          <p:cNvSpPr>
            <a:spLocks noGrp="1"/>
          </p:cNvSpPr>
          <p:nvPr>
            <p:ph type="pic" sz="quarter" idx="21"/>
          </p:nvPr>
        </p:nvSpPr>
        <p:spPr>
          <a:xfrm>
            <a:off x="2124075" y="3001349"/>
            <a:ext cx="1582202" cy="1572881"/>
          </a:xfrm>
        </p:spPr>
        <p:txBody>
          <a:bodyPr/>
          <a:lstStyle/>
          <a:p>
            <a:pPr lvl="0"/>
            <a:r>
              <a:rPr lang="en-US" noProof="0" dirty="0"/>
              <a:t>Click icon to add picture</a:t>
            </a:r>
            <a:endParaRPr lang="de-CH" noProof="0" dirty="0"/>
          </a:p>
        </p:txBody>
      </p:sp>
      <p:sp>
        <p:nvSpPr>
          <p:cNvPr id="22" name="Picture Placeholder 3"/>
          <p:cNvSpPr>
            <a:spLocks noGrp="1"/>
          </p:cNvSpPr>
          <p:nvPr>
            <p:ph type="pic" sz="quarter" idx="22"/>
          </p:nvPr>
        </p:nvSpPr>
        <p:spPr>
          <a:xfrm>
            <a:off x="3779838" y="3001349"/>
            <a:ext cx="1582202" cy="1572881"/>
          </a:xfrm>
        </p:spPr>
        <p:txBody>
          <a:bodyPr/>
          <a:lstStyle/>
          <a:p>
            <a:pPr lvl="0"/>
            <a:r>
              <a:rPr lang="en-US" noProof="0" dirty="0"/>
              <a:t>Click icon to add picture</a:t>
            </a:r>
            <a:endParaRPr lang="de-CH" noProof="0" dirty="0"/>
          </a:p>
        </p:txBody>
      </p:sp>
      <p:sp>
        <p:nvSpPr>
          <p:cNvPr id="23" name="Picture Placeholder 3"/>
          <p:cNvSpPr>
            <a:spLocks noGrp="1"/>
          </p:cNvSpPr>
          <p:nvPr>
            <p:ph type="pic" sz="quarter" idx="23"/>
          </p:nvPr>
        </p:nvSpPr>
        <p:spPr>
          <a:xfrm>
            <a:off x="5437723" y="3001349"/>
            <a:ext cx="1582202" cy="1572881"/>
          </a:xfrm>
        </p:spPr>
        <p:txBody>
          <a:bodyPr/>
          <a:lstStyle/>
          <a:p>
            <a:pPr lvl="0"/>
            <a:r>
              <a:rPr lang="en-US" noProof="0" dirty="0"/>
              <a:t>Click icon to add picture</a:t>
            </a:r>
            <a:endParaRPr lang="de-CH" noProof="0" dirty="0"/>
          </a:p>
        </p:txBody>
      </p:sp>
      <p:sp>
        <p:nvSpPr>
          <p:cNvPr id="24" name="Picture Placeholder 3"/>
          <p:cNvSpPr>
            <a:spLocks noGrp="1"/>
          </p:cNvSpPr>
          <p:nvPr>
            <p:ph type="pic" sz="quarter" idx="24"/>
          </p:nvPr>
        </p:nvSpPr>
        <p:spPr>
          <a:xfrm>
            <a:off x="7086662" y="3001349"/>
            <a:ext cx="1582202" cy="1572881"/>
          </a:xfrm>
        </p:spPr>
        <p:txBody>
          <a:bodyPr/>
          <a:lstStyle/>
          <a:p>
            <a:pPr lvl="0"/>
            <a:r>
              <a:rPr lang="en-US" noProof="0" dirty="0"/>
              <a:t>Click icon to add picture</a:t>
            </a:r>
            <a:endParaRPr lang="de-CH" noProof="0" dirty="0"/>
          </a:p>
        </p:txBody>
      </p:sp>
    </p:spTree>
  </p:cSld>
  <p:clrMapOvr>
    <a:masterClrMapping/>
  </p:clrMapOvr>
  <p:transition spd="slow">
    <p:push dir="u"/>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cSld>
  <p:clrMapOvr>
    <a:masterClrMapping/>
  </p:clrMapOvr>
  <p:transition spd="slow">
    <p:push dir="u"/>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slow">
    <p:push dir="u"/>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breadcrumb-branco">
    <p:spTree>
      <p:nvGrpSpPr>
        <p:cNvPr id="1" name=""/>
        <p:cNvGrpSpPr/>
        <p:nvPr/>
      </p:nvGrpSpPr>
      <p:grpSpPr>
        <a:xfrm>
          <a:off x="0" y="0"/>
          <a:ext cx="0" cy="0"/>
          <a:chOff x="0" y="0"/>
          <a:chExt cx="0" cy="0"/>
        </a:xfrm>
      </p:grpSpPr>
      <p:pic>
        <p:nvPicPr>
          <p:cNvPr id="7" name="Imagem 6" descr="Imagem111.jpg"/>
          <p:cNvPicPr>
            <a:picLocks noChangeAspect="1"/>
          </p:cNvPicPr>
          <p:nvPr userDrawn="1"/>
        </p:nvPicPr>
        <p:blipFill>
          <a:blip r:embed="rId2" cstate="screen"/>
          <a:srcRect/>
          <a:stretch>
            <a:fillRect/>
          </a:stretch>
        </p:blipFill>
        <p:spPr>
          <a:xfrm>
            <a:off x="7" y="0"/>
            <a:ext cx="9142571" cy="465516"/>
          </a:xfrm>
          <a:prstGeom prst="rect">
            <a:avLst/>
          </a:prstGeom>
          <a:effectLst>
            <a:innerShdw blurRad="63500" dist="50800" dir="5400000">
              <a:prstClr val="black">
                <a:alpha val="28000"/>
              </a:prstClr>
            </a:innerShdw>
          </a:effectLst>
        </p:spPr>
      </p:pic>
      <p:sp>
        <p:nvSpPr>
          <p:cNvPr id="2" name="Título 1"/>
          <p:cNvSpPr>
            <a:spLocks noGrp="1"/>
          </p:cNvSpPr>
          <p:nvPr>
            <p:ph type="ctrTitle"/>
          </p:nvPr>
        </p:nvSpPr>
        <p:spPr>
          <a:xfrm>
            <a:off x="251520" y="396165"/>
            <a:ext cx="8640960" cy="540059"/>
          </a:xfrm>
        </p:spPr>
        <p:txBody>
          <a:bodyPr>
            <a:normAutofit/>
          </a:bodyPr>
          <a:lstStyle>
            <a:lvl1pPr algn="l">
              <a:defRPr sz="2400">
                <a:solidFill>
                  <a:schemeClr val="tx2">
                    <a:lumMod val="75000"/>
                  </a:schemeClr>
                </a:solidFill>
                <a:latin typeface="Trebuchet MS" pitchFamily="34" charset="0"/>
              </a:defRPr>
            </a:lvl1pPr>
          </a:lstStyle>
          <a:p>
            <a:r>
              <a:rPr lang="pt-BR" dirty="0"/>
              <a:t>Clique para editar o estilo do título mestre</a:t>
            </a:r>
          </a:p>
        </p:txBody>
      </p:sp>
      <p:sp>
        <p:nvSpPr>
          <p:cNvPr id="3" name="Subtítulo 2"/>
          <p:cNvSpPr>
            <a:spLocks noGrp="1"/>
          </p:cNvSpPr>
          <p:nvPr>
            <p:ph type="subTitle" idx="1"/>
          </p:nvPr>
        </p:nvSpPr>
        <p:spPr>
          <a:xfrm>
            <a:off x="251520" y="936221"/>
            <a:ext cx="8640960" cy="324036"/>
          </a:xfrm>
        </p:spPr>
        <p:txBody>
          <a:bodyPr anchor="ctr"/>
          <a:lstStyle>
            <a:lvl1pPr marL="0" indent="0" algn="l">
              <a:buNone/>
              <a:defRPr sz="1500">
                <a:solidFill>
                  <a:schemeClr val="tx1">
                    <a:tint val="75000"/>
                  </a:schemeClr>
                </a:solidFill>
                <a:latin typeface="Trebuchet MS"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pt-BR" dirty="0"/>
              <a:t>Clique para editar o estilo do subtítulo mestre</a:t>
            </a:r>
          </a:p>
        </p:txBody>
      </p:sp>
      <p:sp>
        <p:nvSpPr>
          <p:cNvPr id="10" name="Espaço Reservado para Conteúdo 2"/>
          <p:cNvSpPr>
            <a:spLocks noGrp="1"/>
          </p:cNvSpPr>
          <p:nvPr>
            <p:ph idx="13"/>
          </p:nvPr>
        </p:nvSpPr>
        <p:spPr>
          <a:xfrm>
            <a:off x="457200" y="1599642"/>
            <a:ext cx="8229600" cy="3186354"/>
          </a:xfrm>
        </p:spPr>
        <p:txBody>
          <a:bodyPr/>
          <a:lstStyle>
            <a:lvl1pPr>
              <a:defRPr sz="1500">
                <a:latin typeface="Trebuchet MS" pitchFamily="34" charset="0"/>
              </a:defRPr>
            </a:lvl1pPr>
            <a:lvl2pPr>
              <a:defRPr sz="1350">
                <a:latin typeface="Trebuchet MS" pitchFamily="34" charset="0"/>
              </a:defRPr>
            </a:lvl2pPr>
            <a:lvl3pPr>
              <a:defRPr sz="1200">
                <a:latin typeface="Trebuchet MS" pitchFamily="34" charset="0"/>
              </a:defRPr>
            </a:lvl3pPr>
            <a:lvl4pPr>
              <a:defRPr sz="1050">
                <a:latin typeface="Trebuchet MS" pitchFamily="34" charset="0"/>
              </a:defRPr>
            </a:lvl4pPr>
            <a:lvl5pPr>
              <a:defRPr sz="1050">
                <a:latin typeface="Trebuchet MS" pitchFamily="34" charset="0"/>
              </a:defRPr>
            </a:lvl5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11" name="Espaço Reservado para Texto 2"/>
          <p:cNvSpPr>
            <a:spLocks noGrp="1"/>
          </p:cNvSpPr>
          <p:nvPr>
            <p:ph type="body" idx="14"/>
          </p:nvPr>
        </p:nvSpPr>
        <p:spPr>
          <a:xfrm>
            <a:off x="0" y="4948014"/>
            <a:ext cx="9144000" cy="195486"/>
          </a:xfrm>
        </p:spPr>
        <p:txBody>
          <a:bodyPr anchor="b"/>
          <a:lstStyle>
            <a:lvl1pPr marL="0" indent="0">
              <a:buNone/>
              <a:defRPr sz="750" b="1">
                <a:solidFill>
                  <a:schemeClr val="tx1">
                    <a:lumMod val="65000"/>
                    <a:lumOff val="35000"/>
                  </a:schemeClr>
                </a:solidFill>
                <a:latin typeface="Trebuchet MS"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a:t>Clique para editar os estilos do texto mestre</a:t>
            </a:r>
          </a:p>
        </p:txBody>
      </p:sp>
      <p:sp>
        <p:nvSpPr>
          <p:cNvPr id="12" name="Espaço Reservado para Texto 4"/>
          <p:cNvSpPr>
            <a:spLocks noGrp="1"/>
          </p:cNvSpPr>
          <p:nvPr>
            <p:ph type="body" sz="quarter" idx="3"/>
          </p:nvPr>
        </p:nvSpPr>
        <p:spPr>
          <a:xfrm>
            <a:off x="179519" y="81442"/>
            <a:ext cx="8964487" cy="276065"/>
          </a:xfrm>
        </p:spPr>
        <p:txBody>
          <a:bodyPr anchor="ctr">
            <a:noAutofit/>
          </a:bodyPr>
          <a:lstStyle>
            <a:lvl1pPr marL="0" indent="0" algn="l">
              <a:buNone/>
              <a:defRPr sz="1500" b="1">
                <a:solidFill>
                  <a:srgbClr val="FFC000"/>
                </a:solidFill>
                <a:latin typeface="Trebuchet MS"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pt-BR" dirty="0"/>
              <a:t>Clique para editar os estilos do texto mestre</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1597819"/>
            <a:ext cx="7772400" cy="1135696"/>
          </a:xfrm>
        </p:spPr>
        <p:txBody>
          <a:bodyPr/>
          <a:lstStyle/>
          <a:p>
            <a:r>
              <a:rPr lang="pt-BR"/>
              <a:t>Clique para editar o estilo do título mestre</a:t>
            </a:r>
          </a:p>
        </p:txBody>
      </p:sp>
      <p:sp>
        <p:nvSpPr>
          <p:cNvPr id="3" name="Subtítulo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p>
        </p:txBody>
      </p:sp>
      <p:sp>
        <p:nvSpPr>
          <p:cNvPr id="4" name="Espaço Reservado para Data 3"/>
          <p:cNvSpPr>
            <a:spLocks noGrp="1"/>
          </p:cNvSpPr>
          <p:nvPr>
            <p:ph type="dt" sz="half" idx="10"/>
          </p:nvPr>
        </p:nvSpPr>
        <p:spPr>
          <a:xfrm>
            <a:off x="457200" y="4767263"/>
            <a:ext cx="2133600" cy="274637"/>
          </a:xfrm>
          <a:prstGeom prst="rect">
            <a:avLst/>
          </a:prstGeom>
        </p:spPr>
        <p:txBody>
          <a:bodyPr/>
          <a:lstStyle>
            <a:lvl1pPr defTabSz="685864" fontAlgn="auto">
              <a:spcBef>
                <a:spcPts val="0"/>
              </a:spcBef>
              <a:spcAft>
                <a:spcPts val="0"/>
              </a:spcAft>
              <a:defRPr>
                <a:solidFill>
                  <a:srgbClr val="000000"/>
                </a:solidFill>
                <a:latin typeface="+mn-lt"/>
                <a:cs typeface="+mn-cs"/>
              </a:defRPr>
            </a:lvl1pPr>
          </a:lstStyle>
          <a:p>
            <a:pPr>
              <a:defRPr/>
            </a:pPr>
            <a:fld id="{678E8D36-9973-4584-9E48-0AED4C17AF62}" type="datetimeFigureOut">
              <a:rPr lang="pt-BR"/>
              <a:pPr>
                <a:defRPr/>
              </a:pPr>
              <a:t>19/04/2023</a:t>
            </a:fld>
            <a:endParaRPr lang="pt-BR"/>
          </a:p>
        </p:txBody>
      </p:sp>
      <p:sp>
        <p:nvSpPr>
          <p:cNvPr id="5" name="Espaço Reservado para Rodapé 4"/>
          <p:cNvSpPr>
            <a:spLocks noGrp="1"/>
          </p:cNvSpPr>
          <p:nvPr>
            <p:ph type="ftr" sz="quarter" idx="11"/>
          </p:nvPr>
        </p:nvSpPr>
        <p:spPr>
          <a:xfrm>
            <a:off x="3124200" y="4767263"/>
            <a:ext cx="2895600" cy="274637"/>
          </a:xfrm>
          <a:prstGeom prst="rect">
            <a:avLst/>
          </a:prstGeom>
        </p:spPr>
        <p:txBody>
          <a:bodyPr/>
          <a:lstStyle>
            <a:lvl1pPr defTabSz="685864" fontAlgn="auto">
              <a:spcBef>
                <a:spcPts val="0"/>
              </a:spcBef>
              <a:spcAft>
                <a:spcPts val="0"/>
              </a:spcAft>
              <a:defRPr>
                <a:solidFill>
                  <a:srgbClr val="000000"/>
                </a:solidFill>
                <a:latin typeface="+mn-lt"/>
                <a:cs typeface="+mn-cs"/>
              </a:defRPr>
            </a:lvl1pPr>
          </a:lstStyle>
          <a:p>
            <a:pPr>
              <a:defRPr/>
            </a:pPr>
            <a:endParaRPr lang="pt-BR"/>
          </a:p>
        </p:txBody>
      </p:sp>
      <p:sp>
        <p:nvSpPr>
          <p:cNvPr id="6" name="Espaço Reservado para Número de Slide 5"/>
          <p:cNvSpPr>
            <a:spLocks noGrp="1"/>
          </p:cNvSpPr>
          <p:nvPr>
            <p:ph type="sldNum" sz="quarter" idx="12"/>
          </p:nvPr>
        </p:nvSpPr>
        <p:spPr>
          <a:xfrm>
            <a:off x="6553200" y="4767263"/>
            <a:ext cx="2133600" cy="274637"/>
          </a:xfrm>
          <a:prstGeom prst="rect">
            <a:avLst/>
          </a:prstGeom>
        </p:spPr>
        <p:txBody>
          <a:bodyPr/>
          <a:lstStyle>
            <a:lvl1pPr defTabSz="685864" fontAlgn="auto">
              <a:spcBef>
                <a:spcPts val="0"/>
              </a:spcBef>
              <a:spcAft>
                <a:spcPts val="0"/>
              </a:spcAft>
              <a:defRPr>
                <a:solidFill>
                  <a:srgbClr val="000000"/>
                </a:solidFill>
                <a:latin typeface="+mn-lt"/>
                <a:cs typeface="+mn-cs"/>
              </a:defRPr>
            </a:lvl1pPr>
          </a:lstStyle>
          <a:p>
            <a:pPr>
              <a:defRPr/>
            </a:pPr>
            <a:fld id="{16F63A6C-FF94-4A72-9C27-8AFAA7B93756}" type="slidenum">
              <a:rPr lang="pt-BR"/>
              <a:pPr>
                <a:defRPr/>
              </a:pPr>
              <a:t>‹nº›</a:t>
            </a:fld>
            <a:endParaRPr lang="pt-B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28650" y="119416"/>
            <a:ext cx="7886700" cy="994172"/>
          </a:xfrm>
          <a:prstGeom prst="rect">
            <a:avLst/>
          </a:prstGeom>
          <a:noFill/>
          <a:ln>
            <a:noFill/>
          </a:ln>
        </p:spPr>
        <p:txBody>
          <a:bodyPr>
            <a:noAutofit/>
          </a:bodyPr>
          <a:lstStyle>
            <a:lvl1pPr>
              <a:defRPr>
                <a:solidFill>
                  <a:schemeClr val="tx2"/>
                </a:solidFill>
              </a:defRPr>
            </a:lvl1pPr>
          </a:lstStyle>
          <a:p>
            <a:r>
              <a:rPr lang="en-US" dirty="0"/>
              <a:t>Click to edit Master title style</a:t>
            </a:r>
          </a:p>
        </p:txBody>
      </p:sp>
    </p:spTree>
    <p:extLst>
      <p:ext uri="{BB962C8B-B14F-4D97-AF65-F5344CB8AC3E}">
        <p14:creationId xmlns:p14="http://schemas.microsoft.com/office/powerpoint/2010/main" val="3559955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hapter Title Light Blue">
    <p:spTree>
      <p:nvGrpSpPr>
        <p:cNvPr id="1" name=""/>
        <p:cNvGrpSpPr/>
        <p:nvPr/>
      </p:nvGrpSpPr>
      <p:grpSpPr>
        <a:xfrm>
          <a:off x="0" y="0"/>
          <a:ext cx="0" cy="0"/>
          <a:chOff x="0" y="0"/>
          <a:chExt cx="0" cy="0"/>
        </a:xfrm>
      </p:grpSpPr>
      <p:pic>
        <p:nvPicPr>
          <p:cNvPr id="4" name="Imagem 3"/>
          <p:cNvPicPr>
            <a:picLocks noChangeAspect="1"/>
          </p:cNvPicPr>
          <p:nvPr userDrawn="1"/>
        </p:nvPicPr>
        <p:blipFill>
          <a:blip r:embed="rId2"/>
          <a:srcRect/>
          <a:stretch>
            <a:fillRect/>
          </a:stretch>
        </p:blipFill>
        <p:spPr bwMode="auto">
          <a:xfrm>
            <a:off x="7059613" y="4432300"/>
            <a:ext cx="2060575" cy="681038"/>
          </a:xfrm>
          <a:prstGeom prst="rect">
            <a:avLst/>
          </a:prstGeom>
          <a:noFill/>
          <a:ln w="9525">
            <a:noFill/>
            <a:miter lim="800000"/>
            <a:headEnd/>
            <a:tailEnd/>
          </a:ln>
        </p:spPr>
      </p:pic>
      <p:sp>
        <p:nvSpPr>
          <p:cNvPr id="5" name="Text Placeholder 5"/>
          <p:cNvSpPr>
            <a:spLocks noGrp="1"/>
          </p:cNvSpPr>
          <p:nvPr>
            <p:ph type="body" sz="quarter" idx="10"/>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lvl="0"/>
            <a:r>
              <a:rPr lang="pt-BR" dirty="0"/>
              <a:t>Clique para editar os estilos do texto mestre</a:t>
            </a:r>
          </a:p>
        </p:txBody>
      </p:sp>
      <p:sp>
        <p:nvSpPr>
          <p:cNvPr id="8" name="Text Placeholder 8"/>
          <p:cNvSpPr>
            <a:spLocks noGrp="1"/>
          </p:cNvSpPr>
          <p:nvPr>
            <p:ph type="body" sz="quarter" idx="1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lvl="0"/>
            <a:r>
              <a:rPr lang="pt-BR" dirty="0"/>
              <a:t>Clique para editar os estilos do texto mestre</a:t>
            </a:r>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pter Title Green">
    <p:spTree>
      <p:nvGrpSpPr>
        <p:cNvPr id="1" name=""/>
        <p:cNvGrpSpPr/>
        <p:nvPr/>
      </p:nvGrpSpPr>
      <p:grpSpPr>
        <a:xfrm>
          <a:off x="0" y="0"/>
          <a:ext cx="0" cy="0"/>
          <a:chOff x="0" y="0"/>
          <a:chExt cx="0" cy="0"/>
        </a:xfrm>
      </p:grpSpPr>
      <p:pic>
        <p:nvPicPr>
          <p:cNvPr id="4" name="Imagem 3"/>
          <p:cNvPicPr>
            <a:picLocks noChangeAspect="1"/>
          </p:cNvPicPr>
          <p:nvPr userDrawn="1"/>
        </p:nvPicPr>
        <p:blipFill>
          <a:blip r:embed="rId2"/>
          <a:srcRect/>
          <a:stretch>
            <a:fillRect/>
          </a:stretch>
        </p:blipFill>
        <p:spPr bwMode="auto">
          <a:xfrm>
            <a:off x="7059613" y="4432300"/>
            <a:ext cx="2060575" cy="681038"/>
          </a:xfrm>
          <a:prstGeom prst="rect">
            <a:avLst/>
          </a:prstGeom>
          <a:noFill/>
          <a:ln w="9525">
            <a:noFill/>
            <a:miter lim="800000"/>
            <a:headEnd/>
            <a:tailEnd/>
          </a:ln>
        </p:spPr>
      </p:pic>
      <p:sp>
        <p:nvSpPr>
          <p:cNvPr id="5" name="Text Placeholder 5"/>
          <p:cNvSpPr>
            <a:spLocks noGrp="1"/>
          </p:cNvSpPr>
          <p:nvPr>
            <p:ph type="body" sz="quarter" idx="10"/>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lvl="0"/>
            <a:r>
              <a:rPr lang="pt-BR" dirty="0"/>
              <a:t>Clique para editar os estilos do texto mestre</a:t>
            </a:r>
          </a:p>
        </p:txBody>
      </p:sp>
      <p:sp>
        <p:nvSpPr>
          <p:cNvPr id="8" name="Text Placeholder 8"/>
          <p:cNvSpPr>
            <a:spLocks noGrp="1"/>
          </p:cNvSpPr>
          <p:nvPr>
            <p:ph type="body" sz="quarter" idx="1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lvl="0"/>
            <a:r>
              <a:rPr lang="pt-BR" dirty="0"/>
              <a:t>Clique para editar os estilos do texto mestre</a:t>
            </a:r>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Title Orangex">
    <p:spTree>
      <p:nvGrpSpPr>
        <p:cNvPr id="1" name=""/>
        <p:cNvGrpSpPr/>
        <p:nvPr/>
      </p:nvGrpSpPr>
      <p:grpSpPr>
        <a:xfrm>
          <a:off x="0" y="0"/>
          <a:ext cx="0" cy="0"/>
          <a:chOff x="0" y="0"/>
          <a:chExt cx="0" cy="0"/>
        </a:xfrm>
      </p:grpSpPr>
      <p:pic>
        <p:nvPicPr>
          <p:cNvPr id="2" name="Imagem 1"/>
          <p:cNvPicPr>
            <a:picLocks noChangeAspect="1"/>
          </p:cNvPicPr>
          <p:nvPr userDrawn="1"/>
        </p:nvPicPr>
        <p:blipFill>
          <a:blip r:embed="rId2"/>
          <a:srcRect/>
          <a:stretch>
            <a:fillRect/>
          </a:stretch>
        </p:blipFill>
        <p:spPr bwMode="auto">
          <a:xfrm>
            <a:off x="7059613" y="4432300"/>
            <a:ext cx="2060575" cy="681038"/>
          </a:xfrm>
          <a:prstGeom prst="rect">
            <a:avLst/>
          </a:prstGeom>
          <a:noFill/>
          <a:ln w="9525">
            <a:noFill/>
            <a:miter lim="800000"/>
            <a:headEnd/>
            <a:tailEnd/>
          </a:ln>
        </p:spPr>
      </p:pic>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pter Title Pink">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lvl="0"/>
            <a:r>
              <a:rPr lang="pt-BR" dirty="0"/>
              <a:t>Clique para editar os estilos do texto mestre</a:t>
            </a:r>
          </a:p>
        </p:txBody>
      </p:sp>
      <p:sp>
        <p:nvSpPr>
          <p:cNvPr id="8" name="Text Placeholder 8"/>
          <p:cNvSpPr>
            <a:spLocks noGrp="1"/>
          </p:cNvSpPr>
          <p:nvPr>
            <p:ph type="body" sz="quarter" idx="1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lvl="0"/>
            <a:r>
              <a:rPr lang="pt-BR" dirty="0"/>
              <a:t>Clique para editar os estilos do texto mestre</a:t>
            </a:r>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pter Title Dark Blue">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468313" y="2088650"/>
            <a:ext cx="8207375" cy="835525"/>
          </a:xfrm>
        </p:spPr>
        <p:txBody>
          <a:bodyPr/>
          <a:lstStyle>
            <a:lvl1pPr marL="0" indent="0">
              <a:buNone/>
              <a:defRPr lang="en-US" sz="6600" i="0" kern="1200" spc="-75" baseline="0" dirty="0" smtClean="0">
                <a:solidFill>
                  <a:schemeClr val="bg1"/>
                </a:solidFill>
                <a:latin typeface="Segoe UI Light" pitchFamily="34" charset="0"/>
                <a:ea typeface="+mn-ea"/>
                <a:cs typeface="+mn-cs"/>
              </a:defRPr>
            </a:lvl1pPr>
          </a:lstStyle>
          <a:p>
            <a:pPr lvl="0"/>
            <a:r>
              <a:rPr lang="pt-BR" dirty="0"/>
              <a:t>Clique para editar os estilos do texto mestre</a:t>
            </a:r>
          </a:p>
        </p:txBody>
      </p:sp>
      <p:sp>
        <p:nvSpPr>
          <p:cNvPr id="8" name="Text Placeholder 8"/>
          <p:cNvSpPr>
            <a:spLocks noGrp="1"/>
          </p:cNvSpPr>
          <p:nvPr>
            <p:ph type="body" sz="quarter" idx="11"/>
          </p:nvPr>
        </p:nvSpPr>
        <p:spPr>
          <a:xfrm>
            <a:off x="468313" y="1329928"/>
            <a:ext cx="8207375" cy="332399"/>
          </a:xfrm>
        </p:spPr>
        <p:txBody>
          <a:bodyPr/>
          <a:lstStyle>
            <a:lvl1pPr marL="0" indent="0">
              <a:buNone/>
              <a:defRPr lang="en-US" sz="2400" kern="1200" spc="-75" baseline="0" dirty="0">
                <a:solidFill>
                  <a:schemeClr val="bg1"/>
                </a:solidFill>
                <a:latin typeface="Segoe UI Light" pitchFamily="34" charset="0"/>
                <a:ea typeface="+mn-ea"/>
                <a:cs typeface="+mn-cs"/>
              </a:defRPr>
            </a:lvl1pPr>
          </a:lstStyle>
          <a:p>
            <a:pPr lvl="0"/>
            <a:r>
              <a:rPr lang="pt-BR" dirty="0"/>
              <a:t>Clique para editar os estilos do texto mestre</a:t>
            </a:r>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C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313" y="171450"/>
            <a:ext cx="8207375" cy="568325"/>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468313" y="1325563"/>
            <a:ext cx="8207375" cy="3273425"/>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820" r:id="rId21"/>
    <p:sldLayoutId id="2147483798" r:id="rId22"/>
  </p:sldLayoutIdLst>
  <p:transition spd="slow">
    <p:push dir="u"/>
  </p:transition>
  <p:txStyles>
    <p:titleStyle>
      <a:lvl1pPr algn="l" defTabSz="685800" rtl="0" eaLnBrk="0" fontAlgn="base" hangingPunct="0">
        <a:lnSpc>
          <a:spcPct val="90000"/>
        </a:lnSpc>
        <a:spcBef>
          <a:spcPct val="0"/>
        </a:spcBef>
        <a:spcAft>
          <a:spcPct val="0"/>
        </a:spcAft>
        <a:defRPr lang="en-US" sz="4100" kern="1200" spc="-75" dirty="0">
          <a:ln w="3175">
            <a:noFill/>
          </a:ln>
          <a:gradFill flip="none" rotWithShape="1">
            <a:gsLst>
              <a:gs pos="0">
                <a:schemeClr val="tx1">
                  <a:lumMod val="65000"/>
                  <a:lumOff val="35000"/>
                </a:schemeClr>
              </a:gs>
              <a:gs pos="86000">
                <a:schemeClr val="tx1">
                  <a:lumMod val="65000"/>
                  <a:lumOff val="35000"/>
                </a:schemeClr>
              </a:gs>
            </a:gsLst>
            <a:lin ang="5400000" scaled="0"/>
            <a:tileRect/>
          </a:gradFill>
          <a:latin typeface="Segoe UI Light" pitchFamily="34" charset="0"/>
          <a:ea typeface="+mn-ea"/>
          <a:cs typeface="Arial" charset="0"/>
        </a:defRPr>
      </a:lvl1pPr>
      <a:lvl2pPr algn="l" defTabSz="685800" rtl="0" eaLnBrk="0" fontAlgn="base" hangingPunct="0">
        <a:lnSpc>
          <a:spcPct val="90000"/>
        </a:lnSpc>
        <a:spcBef>
          <a:spcPct val="0"/>
        </a:spcBef>
        <a:spcAft>
          <a:spcPct val="0"/>
        </a:spcAft>
        <a:defRPr sz="4100">
          <a:solidFill>
            <a:schemeClr val="tx1"/>
          </a:solidFill>
          <a:latin typeface="Segoe UI Light" pitchFamily="34" charset="0"/>
          <a:cs typeface="Arial" charset="0"/>
        </a:defRPr>
      </a:lvl2pPr>
      <a:lvl3pPr algn="l" defTabSz="685800" rtl="0" eaLnBrk="0" fontAlgn="base" hangingPunct="0">
        <a:lnSpc>
          <a:spcPct val="90000"/>
        </a:lnSpc>
        <a:spcBef>
          <a:spcPct val="0"/>
        </a:spcBef>
        <a:spcAft>
          <a:spcPct val="0"/>
        </a:spcAft>
        <a:defRPr sz="4100">
          <a:solidFill>
            <a:schemeClr val="tx1"/>
          </a:solidFill>
          <a:latin typeface="Segoe UI Light" pitchFamily="34" charset="0"/>
          <a:cs typeface="Arial" charset="0"/>
        </a:defRPr>
      </a:lvl3pPr>
      <a:lvl4pPr algn="l" defTabSz="685800" rtl="0" eaLnBrk="0" fontAlgn="base" hangingPunct="0">
        <a:lnSpc>
          <a:spcPct val="90000"/>
        </a:lnSpc>
        <a:spcBef>
          <a:spcPct val="0"/>
        </a:spcBef>
        <a:spcAft>
          <a:spcPct val="0"/>
        </a:spcAft>
        <a:defRPr sz="4100">
          <a:solidFill>
            <a:schemeClr val="tx1"/>
          </a:solidFill>
          <a:latin typeface="Segoe UI Light" pitchFamily="34" charset="0"/>
          <a:cs typeface="Arial" charset="0"/>
        </a:defRPr>
      </a:lvl4pPr>
      <a:lvl5pPr algn="l" defTabSz="685800" rtl="0" eaLnBrk="0" fontAlgn="base" hangingPunct="0">
        <a:lnSpc>
          <a:spcPct val="90000"/>
        </a:lnSpc>
        <a:spcBef>
          <a:spcPct val="0"/>
        </a:spcBef>
        <a:spcAft>
          <a:spcPct val="0"/>
        </a:spcAft>
        <a:defRPr sz="4100">
          <a:solidFill>
            <a:schemeClr val="tx1"/>
          </a:solidFill>
          <a:latin typeface="Segoe UI Light" pitchFamily="34" charset="0"/>
          <a:cs typeface="Arial" charset="0"/>
        </a:defRPr>
      </a:lvl5pPr>
      <a:lvl6pPr marL="457200" algn="l" defTabSz="685800" rtl="0" fontAlgn="base">
        <a:lnSpc>
          <a:spcPct val="90000"/>
        </a:lnSpc>
        <a:spcBef>
          <a:spcPct val="0"/>
        </a:spcBef>
        <a:spcAft>
          <a:spcPct val="0"/>
        </a:spcAft>
        <a:defRPr sz="4100">
          <a:solidFill>
            <a:schemeClr val="tx1"/>
          </a:solidFill>
          <a:latin typeface="Segoe UI Light" pitchFamily="34" charset="0"/>
          <a:cs typeface="Arial" charset="0"/>
        </a:defRPr>
      </a:lvl6pPr>
      <a:lvl7pPr marL="914400" algn="l" defTabSz="685800" rtl="0" fontAlgn="base">
        <a:lnSpc>
          <a:spcPct val="90000"/>
        </a:lnSpc>
        <a:spcBef>
          <a:spcPct val="0"/>
        </a:spcBef>
        <a:spcAft>
          <a:spcPct val="0"/>
        </a:spcAft>
        <a:defRPr sz="4100">
          <a:solidFill>
            <a:schemeClr val="tx1"/>
          </a:solidFill>
          <a:latin typeface="Segoe UI Light" pitchFamily="34" charset="0"/>
          <a:cs typeface="Arial" charset="0"/>
        </a:defRPr>
      </a:lvl7pPr>
      <a:lvl8pPr marL="1371600" algn="l" defTabSz="685800" rtl="0" fontAlgn="base">
        <a:lnSpc>
          <a:spcPct val="90000"/>
        </a:lnSpc>
        <a:spcBef>
          <a:spcPct val="0"/>
        </a:spcBef>
        <a:spcAft>
          <a:spcPct val="0"/>
        </a:spcAft>
        <a:defRPr sz="4100">
          <a:solidFill>
            <a:schemeClr val="tx1"/>
          </a:solidFill>
          <a:latin typeface="Segoe UI Light" pitchFamily="34" charset="0"/>
          <a:cs typeface="Arial" charset="0"/>
        </a:defRPr>
      </a:lvl8pPr>
      <a:lvl9pPr marL="1828800" algn="l" defTabSz="685800" rtl="0" fontAlgn="base">
        <a:lnSpc>
          <a:spcPct val="90000"/>
        </a:lnSpc>
        <a:spcBef>
          <a:spcPct val="0"/>
        </a:spcBef>
        <a:spcAft>
          <a:spcPct val="0"/>
        </a:spcAft>
        <a:defRPr sz="4100">
          <a:solidFill>
            <a:schemeClr val="tx1"/>
          </a:solidFill>
          <a:latin typeface="Segoe UI Light" pitchFamily="34" charset="0"/>
          <a:cs typeface="Arial" charset="0"/>
        </a:defRPr>
      </a:lvl9pPr>
    </p:titleStyle>
    <p:bodyStyle>
      <a:lvl1pPr algn="l" defTabSz="685800" rtl="0" eaLnBrk="0" fontAlgn="base" hangingPunct="0">
        <a:lnSpc>
          <a:spcPct val="90000"/>
        </a:lnSpc>
        <a:spcBef>
          <a:spcPct val="20000"/>
        </a:spcBef>
        <a:spcAft>
          <a:spcPct val="0"/>
        </a:spcAft>
        <a:buSzPct val="90000"/>
        <a:buFont typeface="Wingdings" pitchFamily="2" charset="2"/>
        <a:defRPr sz="3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1pPr>
      <a:lvl2pPr algn="l" defTabSz="685800" rtl="0" eaLnBrk="0" fontAlgn="base" hangingPunct="0">
        <a:lnSpc>
          <a:spcPct val="90000"/>
        </a:lnSpc>
        <a:spcBef>
          <a:spcPct val="20000"/>
        </a:spcBef>
        <a:spcAft>
          <a:spcPct val="0"/>
        </a:spcAft>
        <a:buSzPct val="90000"/>
        <a:buFont typeface="Wingdings" pitchFamily="2" charset="2"/>
        <a:tabLst>
          <a:tab pos="471488"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258763" indent="-171450" algn="l" defTabSz="685800" rtl="0" eaLnBrk="0" fontAlgn="base" hangingPunct="0">
        <a:lnSpc>
          <a:spcPct val="90000"/>
        </a:lnSpc>
        <a:spcBef>
          <a:spcPct val="20000"/>
        </a:spcBef>
        <a:spcAft>
          <a:spcPct val="0"/>
        </a:spcAft>
        <a:buSzPct val="90000"/>
        <a:buFont typeface="Wingdings" pitchFamily="2" charset="2"/>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250" indent="-166688" algn="l" defTabSz="685800" rtl="0" eaLnBrk="0" fontAlgn="base" hangingPunct="0">
        <a:lnSpc>
          <a:spcPct val="90000"/>
        </a:lnSpc>
        <a:spcBef>
          <a:spcPct val="20000"/>
        </a:spcBef>
        <a:spcAft>
          <a:spcPct val="0"/>
        </a:spcAft>
        <a:buSzPct val="90000"/>
        <a:buFont typeface="Wingdings" pitchFamily="2" charset="2"/>
        <a:buChar char="§"/>
        <a:tabLst>
          <a:tab pos="685800"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288" indent="-171450" algn="l" defTabSz="685800" rtl="0" eaLnBrk="0" fontAlgn="base" hangingPunct="0">
        <a:lnSpc>
          <a:spcPct val="90000"/>
        </a:lnSpc>
        <a:spcBef>
          <a:spcPct val="20000"/>
        </a:spcBef>
        <a:spcAft>
          <a:spcPct val="0"/>
        </a:spcAft>
        <a:buSzPct val="90000"/>
        <a:buFont typeface="Wingdings" pitchFamily="2" charset="2"/>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9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8313" y="171450"/>
            <a:ext cx="8207375" cy="568325"/>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468313" y="1325563"/>
            <a:ext cx="8207375" cy="3273425"/>
          </a:xfrm>
          <a:prstGeom prst="rect">
            <a:avLst/>
          </a:prstGeom>
        </p:spPr>
        <p:txBody>
          <a:bodyPr vert="horz" wrap="square" lIns="0" tIns="0" rIns="0" bIns="0" rtlCol="0">
            <a:normAutofit/>
          </a:bodyPr>
          <a:lstStyle/>
          <a:p>
            <a:pPr lvl="0"/>
            <a:r>
              <a:rPr lang="en-US" dirty="0"/>
              <a:t>Click to edit Master text styles</a:t>
            </a:r>
          </a:p>
          <a:p>
            <a:pPr lvl="1"/>
            <a:r>
              <a:rPr lang="en-US" dirty="0"/>
              <a:t>Second level</a:t>
            </a:r>
          </a:p>
          <a:p>
            <a:pPr lvl="2"/>
            <a:r>
              <a:rPr lang="en-US" dirty="0"/>
              <a:t>Third level</a:t>
            </a:r>
          </a:p>
        </p:txBody>
      </p:sp>
    </p:spTree>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 id="2147483807" r:id="rId18"/>
    <p:sldLayoutId id="2147483808" r:id="rId19"/>
    <p:sldLayoutId id="2147483809" r:id="rId20"/>
    <p:sldLayoutId id="2147483830" r:id="rId21"/>
    <p:sldLayoutId id="2147483831" r:id="rId22"/>
    <p:sldLayoutId id="2147483833" r:id="rId23"/>
  </p:sldLayoutIdLst>
  <p:transition spd="slow">
    <p:push dir="u"/>
  </p:transition>
  <p:txStyles>
    <p:titleStyle>
      <a:lvl1pPr algn="l" defTabSz="685800" rtl="0" eaLnBrk="0" fontAlgn="base" hangingPunct="0">
        <a:lnSpc>
          <a:spcPct val="90000"/>
        </a:lnSpc>
        <a:spcBef>
          <a:spcPct val="0"/>
        </a:spcBef>
        <a:spcAft>
          <a:spcPct val="0"/>
        </a:spcAft>
        <a:defRPr lang="en-US" sz="4100" kern="1200" spc="-75" dirty="0">
          <a:ln w="3175">
            <a:noFill/>
          </a:ln>
          <a:gradFill flip="none" rotWithShape="1">
            <a:gsLst>
              <a:gs pos="0">
                <a:schemeClr val="tx1">
                  <a:lumMod val="65000"/>
                  <a:lumOff val="35000"/>
                </a:schemeClr>
              </a:gs>
              <a:gs pos="86000">
                <a:schemeClr val="tx1">
                  <a:lumMod val="65000"/>
                  <a:lumOff val="35000"/>
                </a:schemeClr>
              </a:gs>
            </a:gsLst>
            <a:lin ang="5400000" scaled="0"/>
            <a:tileRect/>
          </a:gradFill>
          <a:latin typeface="Segoe UI Light" pitchFamily="34" charset="0"/>
          <a:ea typeface="+mn-ea"/>
          <a:cs typeface="Arial" charset="0"/>
        </a:defRPr>
      </a:lvl1pPr>
      <a:lvl2pPr algn="l" defTabSz="685800" rtl="0" eaLnBrk="0" fontAlgn="base" hangingPunct="0">
        <a:lnSpc>
          <a:spcPct val="90000"/>
        </a:lnSpc>
        <a:spcBef>
          <a:spcPct val="0"/>
        </a:spcBef>
        <a:spcAft>
          <a:spcPct val="0"/>
        </a:spcAft>
        <a:defRPr sz="4100">
          <a:solidFill>
            <a:schemeClr val="tx1"/>
          </a:solidFill>
          <a:latin typeface="Segoe UI Light" pitchFamily="34" charset="0"/>
          <a:cs typeface="Arial" charset="0"/>
        </a:defRPr>
      </a:lvl2pPr>
      <a:lvl3pPr algn="l" defTabSz="685800" rtl="0" eaLnBrk="0" fontAlgn="base" hangingPunct="0">
        <a:lnSpc>
          <a:spcPct val="90000"/>
        </a:lnSpc>
        <a:spcBef>
          <a:spcPct val="0"/>
        </a:spcBef>
        <a:spcAft>
          <a:spcPct val="0"/>
        </a:spcAft>
        <a:defRPr sz="4100">
          <a:solidFill>
            <a:schemeClr val="tx1"/>
          </a:solidFill>
          <a:latin typeface="Segoe UI Light" pitchFamily="34" charset="0"/>
          <a:cs typeface="Arial" charset="0"/>
        </a:defRPr>
      </a:lvl3pPr>
      <a:lvl4pPr algn="l" defTabSz="685800" rtl="0" eaLnBrk="0" fontAlgn="base" hangingPunct="0">
        <a:lnSpc>
          <a:spcPct val="90000"/>
        </a:lnSpc>
        <a:spcBef>
          <a:spcPct val="0"/>
        </a:spcBef>
        <a:spcAft>
          <a:spcPct val="0"/>
        </a:spcAft>
        <a:defRPr sz="4100">
          <a:solidFill>
            <a:schemeClr val="tx1"/>
          </a:solidFill>
          <a:latin typeface="Segoe UI Light" pitchFamily="34" charset="0"/>
          <a:cs typeface="Arial" charset="0"/>
        </a:defRPr>
      </a:lvl4pPr>
      <a:lvl5pPr algn="l" defTabSz="685800" rtl="0" eaLnBrk="0" fontAlgn="base" hangingPunct="0">
        <a:lnSpc>
          <a:spcPct val="90000"/>
        </a:lnSpc>
        <a:spcBef>
          <a:spcPct val="0"/>
        </a:spcBef>
        <a:spcAft>
          <a:spcPct val="0"/>
        </a:spcAft>
        <a:defRPr sz="4100">
          <a:solidFill>
            <a:schemeClr val="tx1"/>
          </a:solidFill>
          <a:latin typeface="Segoe UI Light" pitchFamily="34" charset="0"/>
          <a:cs typeface="Arial" charset="0"/>
        </a:defRPr>
      </a:lvl5pPr>
      <a:lvl6pPr marL="457200" algn="l" defTabSz="685800" rtl="0" fontAlgn="base">
        <a:lnSpc>
          <a:spcPct val="90000"/>
        </a:lnSpc>
        <a:spcBef>
          <a:spcPct val="0"/>
        </a:spcBef>
        <a:spcAft>
          <a:spcPct val="0"/>
        </a:spcAft>
        <a:defRPr sz="4100">
          <a:solidFill>
            <a:schemeClr val="tx1"/>
          </a:solidFill>
          <a:latin typeface="Segoe UI Light" pitchFamily="34" charset="0"/>
          <a:cs typeface="Arial" charset="0"/>
        </a:defRPr>
      </a:lvl6pPr>
      <a:lvl7pPr marL="914400" algn="l" defTabSz="685800" rtl="0" fontAlgn="base">
        <a:lnSpc>
          <a:spcPct val="90000"/>
        </a:lnSpc>
        <a:spcBef>
          <a:spcPct val="0"/>
        </a:spcBef>
        <a:spcAft>
          <a:spcPct val="0"/>
        </a:spcAft>
        <a:defRPr sz="4100">
          <a:solidFill>
            <a:schemeClr val="tx1"/>
          </a:solidFill>
          <a:latin typeface="Segoe UI Light" pitchFamily="34" charset="0"/>
          <a:cs typeface="Arial" charset="0"/>
        </a:defRPr>
      </a:lvl7pPr>
      <a:lvl8pPr marL="1371600" algn="l" defTabSz="685800" rtl="0" fontAlgn="base">
        <a:lnSpc>
          <a:spcPct val="90000"/>
        </a:lnSpc>
        <a:spcBef>
          <a:spcPct val="0"/>
        </a:spcBef>
        <a:spcAft>
          <a:spcPct val="0"/>
        </a:spcAft>
        <a:defRPr sz="4100">
          <a:solidFill>
            <a:schemeClr val="tx1"/>
          </a:solidFill>
          <a:latin typeface="Segoe UI Light" pitchFamily="34" charset="0"/>
          <a:cs typeface="Arial" charset="0"/>
        </a:defRPr>
      </a:lvl8pPr>
      <a:lvl9pPr marL="1828800" algn="l" defTabSz="685800" rtl="0" fontAlgn="base">
        <a:lnSpc>
          <a:spcPct val="90000"/>
        </a:lnSpc>
        <a:spcBef>
          <a:spcPct val="0"/>
        </a:spcBef>
        <a:spcAft>
          <a:spcPct val="0"/>
        </a:spcAft>
        <a:defRPr sz="4100">
          <a:solidFill>
            <a:schemeClr val="tx1"/>
          </a:solidFill>
          <a:latin typeface="Segoe UI Light" pitchFamily="34" charset="0"/>
          <a:cs typeface="Arial" charset="0"/>
        </a:defRPr>
      </a:lvl9pPr>
    </p:titleStyle>
    <p:bodyStyle>
      <a:lvl1pPr algn="l" defTabSz="685800" rtl="0" eaLnBrk="0" fontAlgn="base" hangingPunct="0">
        <a:lnSpc>
          <a:spcPct val="90000"/>
        </a:lnSpc>
        <a:spcBef>
          <a:spcPct val="20000"/>
        </a:spcBef>
        <a:spcAft>
          <a:spcPct val="0"/>
        </a:spcAft>
        <a:buSzPct val="90000"/>
        <a:buFont typeface="Wingdings" pitchFamily="2" charset="2"/>
        <a:defRPr sz="30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j-lt"/>
          <a:ea typeface="+mn-ea"/>
          <a:cs typeface="+mn-cs"/>
        </a:defRPr>
      </a:lvl1pPr>
      <a:lvl2pPr algn="l" defTabSz="685800" rtl="0" eaLnBrk="0" fontAlgn="base" hangingPunct="0">
        <a:lnSpc>
          <a:spcPct val="90000"/>
        </a:lnSpc>
        <a:spcBef>
          <a:spcPct val="20000"/>
        </a:spcBef>
        <a:spcAft>
          <a:spcPct val="0"/>
        </a:spcAft>
        <a:buSzPct val="90000"/>
        <a:buFont typeface="Wingdings" pitchFamily="2" charset="2"/>
        <a:tabLst>
          <a:tab pos="471488"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2pPr>
      <a:lvl3pPr marL="258763" indent="-171450" algn="l" defTabSz="685800" rtl="0" eaLnBrk="0" fontAlgn="base" hangingPunct="0">
        <a:lnSpc>
          <a:spcPct val="90000"/>
        </a:lnSpc>
        <a:spcBef>
          <a:spcPct val="20000"/>
        </a:spcBef>
        <a:spcAft>
          <a:spcPct val="0"/>
        </a:spcAft>
        <a:buSzPct val="90000"/>
        <a:buFont typeface="Wingdings" pitchFamily="2" charset="2"/>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3pPr>
      <a:lvl4pPr marL="1111250" indent="-166688" algn="l" defTabSz="685800" rtl="0" eaLnBrk="0" fontAlgn="base" hangingPunct="0">
        <a:lnSpc>
          <a:spcPct val="90000"/>
        </a:lnSpc>
        <a:spcBef>
          <a:spcPct val="20000"/>
        </a:spcBef>
        <a:spcAft>
          <a:spcPct val="0"/>
        </a:spcAft>
        <a:buSzPct val="90000"/>
        <a:buFont typeface="Wingdings" pitchFamily="2" charset="2"/>
        <a:buChar char="§"/>
        <a:tabLst>
          <a:tab pos="685800" algn="l"/>
        </a:tabLst>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4pPr>
      <a:lvl5pPr marL="1284288" indent="-171450" algn="l" defTabSz="685800" rtl="0" eaLnBrk="0" fontAlgn="base" hangingPunct="0">
        <a:lnSpc>
          <a:spcPct val="90000"/>
        </a:lnSpc>
        <a:spcBef>
          <a:spcPct val="20000"/>
        </a:spcBef>
        <a:spcAft>
          <a:spcPct val="0"/>
        </a:spcAft>
        <a:buSzPct val="90000"/>
        <a:buFont typeface="Wingdings" pitchFamily="2" charset="2"/>
        <a:buChar char="§"/>
        <a:defRPr sz="1500" kern="1200">
          <a:gradFill flip="none" rotWithShape="1">
            <a:gsLst>
              <a:gs pos="0">
                <a:schemeClr val="tx1">
                  <a:lumMod val="65000"/>
                  <a:lumOff val="35000"/>
                </a:schemeClr>
              </a:gs>
              <a:gs pos="86000">
                <a:schemeClr val="tx1">
                  <a:lumMod val="75000"/>
                  <a:lumOff val="25000"/>
                </a:schemeClr>
              </a:gs>
            </a:gsLst>
            <a:path path="circle">
              <a:fillToRect r="100000" b="100000"/>
            </a:path>
            <a:tileRect l="-100000" t="-10000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7.gif"/><Relationship Id="rId5" Type="http://schemas.openxmlformats.org/officeDocument/2006/relationships/image" Target="../media/image6.png"/><Relationship Id="rId4" Type="http://schemas.openxmlformats.org/officeDocument/2006/relationships/image" Target="../media/image5.jpe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42.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png"/><Relationship Id="rId1" Type="http://schemas.openxmlformats.org/officeDocument/2006/relationships/slideLayout" Target="../slideLayouts/slideLayout4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g"/><Relationship Id="rId1" Type="http://schemas.openxmlformats.org/officeDocument/2006/relationships/slideLayout" Target="../slideLayouts/slideLayout4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45.xml"/><Relationship Id="rId5" Type="http://schemas.openxmlformats.org/officeDocument/2006/relationships/image" Target="../media/image4.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png"/><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pic>
        <p:nvPicPr>
          <p:cNvPr id="51202" name="Picture 2" descr="icmLogo33"/>
          <p:cNvPicPr>
            <a:picLocks noChangeAspect="1" noChangeArrowheads="1"/>
          </p:cNvPicPr>
          <p:nvPr/>
        </p:nvPicPr>
        <p:blipFill>
          <a:blip r:embed="rId3" cstate="print"/>
          <a:srcRect/>
          <a:stretch>
            <a:fillRect/>
          </a:stretch>
        </p:blipFill>
        <p:spPr bwMode="auto">
          <a:xfrm>
            <a:off x="7126288" y="412750"/>
            <a:ext cx="1812925" cy="533400"/>
          </a:xfrm>
          <a:prstGeom prst="rect">
            <a:avLst/>
          </a:prstGeom>
          <a:noFill/>
          <a:ln w="9525">
            <a:noFill/>
            <a:miter lim="800000"/>
            <a:headEnd/>
            <a:tailEnd/>
          </a:ln>
        </p:spPr>
      </p:pic>
      <p:sp>
        <p:nvSpPr>
          <p:cNvPr id="51203" name="Text Box 4"/>
          <p:cNvSpPr txBox="1">
            <a:spLocks noChangeArrowheads="1"/>
          </p:cNvSpPr>
          <p:nvPr/>
        </p:nvSpPr>
        <p:spPr bwMode="auto">
          <a:xfrm>
            <a:off x="467544" y="107404"/>
            <a:ext cx="7198556" cy="592138"/>
          </a:xfrm>
          <a:prstGeom prst="rect">
            <a:avLst/>
          </a:prstGeom>
          <a:noFill/>
          <a:ln w="9525">
            <a:noFill/>
            <a:miter lim="800000"/>
            <a:headEnd/>
            <a:tailEnd/>
          </a:ln>
        </p:spPr>
        <p:txBody>
          <a:bodyPr lIns="0" tIns="0" rIns="0" bIns="0"/>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altLang="pt-BR" sz="3600" b="1" i="0" u="none" strike="noStrike" kern="1200" cap="none" spc="0" normalizeH="0" baseline="0" noProof="0" dirty="0">
                <a:ln>
                  <a:noFill/>
                </a:ln>
                <a:solidFill>
                  <a:srgbClr val="800000"/>
                </a:solidFill>
                <a:effectLst/>
                <a:uLnTx/>
                <a:uFillTx/>
                <a:latin typeface="Arial" panose="020B0604020202020204" pitchFamily="34" charset="0"/>
                <a:ea typeface="+mn-ea"/>
                <a:cs typeface="Arial" panose="020B0604020202020204" pitchFamily="34" charset="0"/>
              </a:rPr>
              <a:t>Escola Bíblica Dominical</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pt-BR" altLang="pt-BR" sz="2400" b="1" i="0" u="none" strike="noStrike" kern="1200" cap="none" spc="0" normalizeH="0" baseline="0" noProof="0" dirty="0">
                <a:ln>
                  <a:noFill/>
                </a:ln>
                <a:solidFill>
                  <a:srgbClr val="800000"/>
                </a:solidFill>
                <a:effectLst/>
                <a:uLnTx/>
                <a:uFillTx/>
                <a:latin typeface="Arial" panose="020B0604020202020204" pitchFamily="34" charset="0"/>
                <a:ea typeface="+mn-ea"/>
                <a:cs typeface="Arial" panose="020B0604020202020204" pitchFamily="34" charset="0"/>
              </a:rPr>
              <a:t>Crianças</a:t>
            </a:r>
            <a:endParaRPr kumimoji="0" lang="pt-BR" altLang="pt-BR" sz="1200" b="0" i="0" u="none" strike="noStrike" kern="1200" cap="none" spc="0" normalizeH="0" baseline="0" noProof="0" dirty="0">
              <a:ln>
                <a:noFill/>
              </a:ln>
              <a:solidFill>
                <a:srgbClr val="800000"/>
              </a:solidFill>
              <a:effectLst/>
              <a:uLnTx/>
              <a:uFillTx/>
              <a:latin typeface="Arial" panose="020B0604020202020204" pitchFamily="34" charset="0"/>
              <a:ea typeface="+mn-ea"/>
              <a:cs typeface="Arial" panose="020B0604020202020204" pitchFamily="34" charset="0"/>
            </a:endParaRPr>
          </a:p>
        </p:txBody>
      </p:sp>
      <p:grpSp>
        <p:nvGrpSpPr>
          <p:cNvPr id="50" name="Agrupar 26"/>
          <p:cNvGrpSpPr>
            <a:grpSpLocks/>
          </p:cNvGrpSpPr>
          <p:nvPr/>
        </p:nvGrpSpPr>
        <p:grpSpPr bwMode="auto">
          <a:xfrm>
            <a:off x="11559" y="1054950"/>
            <a:ext cx="6000601" cy="4088550"/>
            <a:chOff x="971599" y="1188327"/>
            <a:chExt cx="7055372" cy="3653340"/>
          </a:xfrm>
        </p:grpSpPr>
        <p:pic>
          <p:nvPicPr>
            <p:cNvPr id="51" name="Imagem 27"/>
            <p:cNvPicPr>
              <a:picLocks noChangeAspect="1"/>
            </p:cNvPicPr>
            <p:nvPr/>
          </p:nvPicPr>
          <p:blipFill>
            <a:blip r:embed="rId4"/>
            <a:srcRect/>
            <a:stretch>
              <a:fillRect/>
            </a:stretch>
          </p:blipFill>
          <p:spPr bwMode="auto">
            <a:xfrm>
              <a:off x="971599" y="1188327"/>
              <a:ext cx="7055372" cy="3653340"/>
            </a:xfrm>
            <a:prstGeom prst="rect">
              <a:avLst/>
            </a:prstGeom>
            <a:noFill/>
            <a:ln w="12700">
              <a:solidFill>
                <a:schemeClr val="tx1"/>
              </a:solidFill>
              <a:miter lim="800000"/>
              <a:headEnd/>
              <a:tailEnd/>
            </a:ln>
          </p:spPr>
        </p:pic>
        <p:grpSp>
          <p:nvGrpSpPr>
            <p:cNvPr id="52" name="Agrupar 28"/>
            <p:cNvGrpSpPr>
              <a:grpSpLocks/>
            </p:cNvGrpSpPr>
            <p:nvPr/>
          </p:nvGrpSpPr>
          <p:grpSpPr bwMode="auto">
            <a:xfrm>
              <a:off x="1369483" y="3671144"/>
              <a:ext cx="6408712" cy="957001"/>
              <a:chOff x="1187624" y="3795886"/>
              <a:chExt cx="6408712" cy="957001"/>
            </a:xfrm>
          </p:grpSpPr>
          <p:pic>
            <p:nvPicPr>
              <p:cNvPr id="53" name="Picture 4" descr="C:\Users\Daniel Lucas\Desktop\JADETE\arvores-ANIMAIS\natureza.gif"/>
              <p:cNvPicPr>
                <a:picLocks noChangeAspect="1" noChangeArrowheads="1"/>
              </p:cNvPicPr>
              <p:nvPr/>
            </p:nvPicPr>
            <p:blipFill>
              <a:blip r:embed="rId5"/>
              <a:srcRect/>
              <a:stretch>
                <a:fillRect/>
              </a:stretch>
            </p:blipFill>
            <p:spPr bwMode="auto">
              <a:xfrm>
                <a:off x="1187624" y="4204559"/>
                <a:ext cx="1230128" cy="498466"/>
              </a:xfrm>
              <a:prstGeom prst="rect">
                <a:avLst/>
              </a:prstGeom>
              <a:noFill/>
              <a:ln w="12700">
                <a:noFill/>
                <a:miter lim="800000"/>
                <a:headEnd/>
                <a:tailEnd/>
              </a:ln>
            </p:spPr>
          </p:pic>
          <p:pic>
            <p:nvPicPr>
              <p:cNvPr id="54" name="Picture 13" descr="D:\documentos\Jadete\ARVORES E PASSAROS\65tulipanes.gif"/>
              <p:cNvPicPr>
                <a:picLocks noChangeAspect="1" noChangeArrowheads="1" noCrop="1"/>
              </p:cNvPicPr>
              <p:nvPr/>
            </p:nvPicPr>
            <p:blipFill>
              <a:blip r:embed="rId6"/>
              <a:srcRect/>
              <a:stretch>
                <a:fillRect/>
              </a:stretch>
            </p:blipFill>
            <p:spPr bwMode="auto">
              <a:xfrm>
                <a:off x="5612299" y="4003933"/>
                <a:ext cx="288032" cy="288032"/>
              </a:xfrm>
              <a:prstGeom prst="rect">
                <a:avLst/>
              </a:prstGeom>
              <a:noFill/>
              <a:ln w="12700">
                <a:noFill/>
                <a:miter lim="800000"/>
                <a:headEnd/>
                <a:tailEnd/>
              </a:ln>
            </p:spPr>
          </p:pic>
          <p:pic>
            <p:nvPicPr>
              <p:cNvPr id="55" name="Picture 13" descr="D:\documentos\Jadete\ARVORES E PASSAROS\65tulipanes.gif"/>
              <p:cNvPicPr>
                <a:picLocks noChangeAspect="1" noChangeArrowheads="1" noCrop="1"/>
              </p:cNvPicPr>
              <p:nvPr/>
            </p:nvPicPr>
            <p:blipFill>
              <a:blip r:embed="rId6"/>
              <a:srcRect/>
              <a:stretch>
                <a:fillRect/>
              </a:stretch>
            </p:blipFill>
            <p:spPr bwMode="auto">
              <a:xfrm>
                <a:off x="5367546" y="3989765"/>
                <a:ext cx="288032" cy="288032"/>
              </a:xfrm>
              <a:prstGeom prst="rect">
                <a:avLst/>
              </a:prstGeom>
              <a:noFill/>
              <a:ln w="12700">
                <a:noFill/>
                <a:miter lim="800000"/>
                <a:headEnd/>
                <a:tailEnd/>
              </a:ln>
            </p:spPr>
          </p:pic>
          <p:pic>
            <p:nvPicPr>
              <p:cNvPr id="56" name="Picture 4" descr="https://encrypted-tbn3.gstatic.com/images?q=tbn:ANd9GcTvDYIbrjqkvgSUYr-va5XCV_RYrJb7EcnmB8GXYMw4XndBaeOfWE7lczc"/>
              <p:cNvPicPr>
                <a:picLocks noChangeAspect="1" noChangeArrowheads="1"/>
              </p:cNvPicPr>
              <p:nvPr/>
            </p:nvPicPr>
            <p:blipFill>
              <a:blip r:embed="rId7"/>
              <a:srcRect/>
              <a:stretch>
                <a:fillRect/>
              </a:stretch>
            </p:blipFill>
            <p:spPr bwMode="auto">
              <a:xfrm>
                <a:off x="5140430" y="4112255"/>
                <a:ext cx="943738" cy="259695"/>
              </a:xfrm>
              <a:prstGeom prst="rect">
                <a:avLst/>
              </a:prstGeom>
              <a:noFill/>
              <a:ln w="12700">
                <a:noFill/>
                <a:miter lim="800000"/>
                <a:headEnd/>
                <a:tailEnd/>
              </a:ln>
            </p:spPr>
          </p:pic>
          <p:pic>
            <p:nvPicPr>
              <p:cNvPr id="57" name="Picture 13" descr="D:\documentos\Jadete\ARVORES E PASSAROS\65tulipanes.gif"/>
              <p:cNvPicPr>
                <a:picLocks noChangeAspect="1" noChangeArrowheads="1" noCrop="1"/>
              </p:cNvPicPr>
              <p:nvPr/>
            </p:nvPicPr>
            <p:blipFill>
              <a:blip r:embed="rId6"/>
              <a:srcRect/>
              <a:stretch>
                <a:fillRect/>
              </a:stretch>
            </p:blipFill>
            <p:spPr bwMode="auto">
              <a:xfrm>
                <a:off x="2411760" y="4227934"/>
                <a:ext cx="288032" cy="288032"/>
              </a:xfrm>
              <a:prstGeom prst="rect">
                <a:avLst/>
              </a:prstGeom>
              <a:noFill/>
              <a:ln w="12700">
                <a:noFill/>
                <a:miter lim="800000"/>
                <a:headEnd/>
                <a:tailEnd/>
              </a:ln>
            </p:spPr>
          </p:pic>
          <p:pic>
            <p:nvPicPr>
              <p:cNvPr id="58" name="Picture 13" descr="D:\documentos\Jadete\ARVORES E PASSAROS\65tulipanes.gif"/>
              <p:cNvPicPr>
                <a:picLocks noChangeAspect="1" noChangeArrowheads="1" noCrop="1"/>
              </p:cNvPicPr>
              <p:nvPr/>
            </p:nvPicPr>
            <p:blipFill>
              <a:blip r:embed="rId6"/>
              <a:srcRect/>
              <a:stretch>
                <a:fillRect/>
              </a:stretch>
            </p:blipFill>
            <p:spPr bwMode="auto">
              <a:xfrm>
                <a:off x="2569955" y="4293346"/>
                <a:ext cx="288032" cy="288032"/>
              </a:xfrm>
              <a:prstGeom prst="rect">
                <a:avLst/>
              </a:prstGeom>
              <a:noFill/>
              <a:ln w="12700">
                <a:noFill/>
                <a:miter lim="800000"/>
                <a:headEnd/>
                <a:tailEnd/>
              </a:ln>
            </p:spPr>
          </p:pic>
          <p:pic>
            <p:nvPicPr>
              <p:cNvPr id="59" name="Picture 13" descr="D:\documentos\Jadete\ARVORES E PASSAROS\65tulipanes.gif"/>
              <p:cNvPicPr>
                <a:picLocks noChangeAspect="1" noChangeArrowheads="1" noCrop="1"/>
              </p:cNvPicPr>
              <p:nvPr/>
            </p:nvPicPr>
            <p:blipFill>
              <a:blip r:embed="rId6"/>
              <a:srcRect/>
              <a:stretch>
                <a:fillRect/>
              </a:stretch>
            </p:blipFill>
            <p:spPr bwMode="auto">
              <a:xfrm>
                <a:off x="2181186" y="4230641"/>
                <a:ext cx="288032" cy="288032"/>
              </a:xfrm>
              <a:prstGeom prst="rect">
                <a:avLst/>
              </a:prstGeom>
              <a:noFill/>
              <a:ln w="12700">
                <a:noFill/>
                <a:miter lim="800000"/>
                <a:headEnd/>
                <a:tailEnd/>
              </a:ln>
            </p:spPr>
          </p:pic>
          <p:pic>
            <p:nvPicPr>
              <p:cNvPr id="60" name="Picture 13" descr="D:\documentos\Jadete\ARVORES E PASSAROS\65tulipanes.gif"/>
              <p:cNvPicPr>
                <a:picLocks noChangeAspect="1" noChangeArrowheads="1" noCrop="1"/>
              </p:cNvPicPr>
              <p:nvPr/>
            </p:nvPicPr>
            <p:blipFill>
              <a:blip r:embed="rId6"/>
              <a:srcRect/>
              <a:stretch>
                <a:fillRect/>
              </a:stretch>
            </p:blipFill>
            <p:spPr bwMode="auto">
              <a:xfrm>
                <a:off x="2771800" y="4313887"/>
                <a:ext cx="288032" cy="288032"/>
              </a:xfrm>
              <a:prstGeom prst="rect">
                <a:avLst/>
              </a:prstGeom>
              <a:noFill/>
              <a:ln w="12700">
                <a:noFill/>
                <a:miter lim="800000"/>
                <a:headEnd/>
                <a:tailEnd/>
              </a:ln>
            </p:spPr>
          </p:pic>
          <p:pic>
            <p:nvPicPr>
              <p:cNvPr id="61" name="Picture 4" descr="https://encrypted-tbn3.gstatic.com/images?q=tbn:ANd9GcTvDYIbrjqkvgSUYr-va5XCV_RYrJb7EcnmB8GXYMw4XndBaeOfWE7lczc"/>
              <p:cNvPicPr>
                <a:picLocks noChangeAspect="1" noChangeArrowheads="1"/>
              </p:cNvPicPr>
              <p:nvPr/>
            </p:nvPicPr>
            <p:blipFill>
              <a:blip r:embed="rId7"/>
              <a:srcRect/>
              <a:stretch>
                <a:fillRect/>
              </a:stretch>
            </p:blipFill>
            <p:spPr bwMode="auto">
              <a:xfrm>
                <a:off x="2037588" y="4401050"/>
                <a:ext cx="1238268" cy="330940"/>
              </a:xfrm>
              <a:prstGeom prst="rect">
                <a:avLst/>
              </a:prstGeom>
              <a:noFill/>
              <a:ln w="12700">
                <a:noFill/>
                <a:miter lim="800000"/>
                <a:headEnd/>
                <a:tailEnd/>
              </a:ln>
            </p:spPr>
          </p:pic>
          <p:pic>
            <p:nvPicPr>
              <p:cNvPr id="62" name="Picture 13" descr="D:\documentos\Jadete\ARVORES E PASSAROS\65tulipanes.gif"/>
              <p:cNvPicPr>
                <a:picLocks noChangeAspect="1" noChangeArrowheads="1" noCrop="1"/>
              </p:cNvPicPr>
              <p:nvPr/>
            </p:nvPicPr>
            <p:blipFill>
              <a:blip r:embed="rId6"/>
              <a:srcRect/>
              <a:stretch>
                <a:fillRect/>
              </a:stretch>
            </p:blipFill>
            <p:spPr bwMode="auto">
              <a:xfrm>
                <a:off x="4172139" y="3810054"/>
                <a:ext cx="288032" cy="288032"/>
              </a:xfrm>
              <a:prstGeom prst="rect">
                <a:avLst/>
              </a:prstGeom>
              <a:noFill/>
              <a:ln w="12700">
                <a:noFill/>
                <a:miter lim="800000"/>
                <a:headEnd/>
                <a:tailEnd/>
              </a:ln>
            </p:spPr>
          </p:pic>
          <p:pic>
            <p:nvPicPr>
              <p:cNvPr id="63" name="Picture 13" descr="D:\documentos\Jadete\ARVORES E PASSAROS\65tulipanes.gif"/>
              <p:cNvPicPr>
                <a:picLocks noChangeAspect="1" noChangeArrowheads="1" noCrop="1"/>
              </p:cNvPicPr>
              <p:nvPr/>
            </p:nvPicPr>
            <p:blipFill>
              <a:blip r:embed="rId6"/>
              <a:srcRect/>
              <a:stretch>
                <a:fillRect/>
              </a:stretch>
            </p:blipFill>
            <p:spPr bwMode="auto">
              <a:xfrm>
                <a:off x="3927386" y="3795886"/>
                <a:ext cx="288032" cy="288032"/>
              </a:xfrm>
              <a:prstGeom prst="rect">
                <a:avLst/>
              </a:prstGeom>
              <a:noFill/>
              <a:ln w="12700">
                <a:noFill/>
                <a:miter lim="800000"/>
                <a:headEnd/>
                <a:tailEnd/>
              </a:ln>
            </p:spPr>
          </p:pic>
          <p:pic>
            <p:nvPicPr>
              <p:cNvPr id="64" name="Picture 4" descr="https://encrypted-tbn3.gstatic.com/images?q=tbn:ANd9GcTvDYIbrjqkvgSUYr-va5XCV_RYrJb7EcnmB8GXYMw4XndBaeOfWE7lczc"/>
              <p:cNvPicPr>
                <a:picLocks noChangeAspect="1" noChangeArrowheads="1"/>
              </p:cNvPicPr>
              <p:nvPr/>
            </p:nvPicPr>
            <p:blipFill>
              <a:blip r:embed="rId7"/>
              <a:srcRect/>
              <a:stretch>
                <a:fillRect/>
              </a:stretch>
            </p:blipFill>
            <p:spPr bwMode="auto">
              <a:xfrm>
                <a:off x="3700270" y="3918376"/>
                <a:ext cx="943738" cy="259695"/>
              </a:xfrm>
              <a:prstGeom prst="rect">
                <a:avLst/>
              </a:prstGeom>
              <a:noFill/>
              <a:ln w="12700">
                <a:noFill/>
                <a:miter lim="800000"/>
                <a:headEnd/>
                <a:tailEnd/>
              </a:ln>
            </p:spPr>
          </p:pic>
          <p:pic>
            <p:nvPicPr>
              <p:cNvPr id="65" name="Picture 17" descr="D:\documentos\Jadete\ARVORES E PASSAROS\Nova pasta\girassois1.gif"/>
              <p:cNvPicPr>
                <a:picLocks noChangeAspect="1" noChangeArrowheads="1" noCrop="1"/>
              </p:cNvPicPr>
              <p:nvPr/>
            </p:nvPicPr>
            <p:blipFill>
              <a:blip r:embed="rId8"/>
              <a:srcRect/>
              <a:stretch>
                <a:fillRect/>
              </a:stretch>
            </p:blipFill>
            <p:spPr bwMode="auto">
              <a:xfrm>
                <a:off x="4151039" y="4303932"/>
                <a:ext cx="569305" cy="390808"/>
              </a:xfrm>
              <a:prstGeom prst="rect">
                <a:avLst/>
              </a:prstGeom>
              <a:noFill/>
              <a:ln w="12700">
                <a:noFill/>
                <a:miter lim="800000"/>
                <a:headEnd/>
                <a:tailEnd/>
              </a:ln>
            </p:spPr>
          </p:pic>
          <p:pic>
            <p:nvPicPr>
              <p:cNvPr id="66" name="Picture 17" descr="D:\documentos\Jadete\ARVORES E PASSAROS\Nova pasta\girassois1.gif"/>
              <p:cNvPicPr>
                <a:picLocks noChangeAspect="1" noChangeArrowheads="1" noCrop="1"/>
              </p:cNvPicPr>
              <p:nvPr/>
            </p:nvPicPr>
            <p:blipFill>
              <a:blip r:embed="rId8"/>
              <a:srcRect/>
              <a:stretch>
                <a:fillRect/>
              </a:stretch>
            </p:blipFill>
            <p:spPr bwMode="auto">
              <a:xfrm>
                <a:off x="4609256" y="4299942"/>
                <a:ext cx="569305" cy="390808"/>
              </a:xfrm>
              <a:prstGeom prst="rect">
                <a:avLst/>
              </a:prstGeom>
              <a:noFill/>
              <a:ln w="12700">
                <a:noFill/>
                <a:miter lim="800000"/>
                <a:headEnd/>
                <a:tailEnd/>
              </a:ln>
            </p:spPr>
          </p:pic>
          <p:pic>
            <p:nvPicPr>
              <p:cNvPr id="67" name="Picture 4" descr="https://encrypted-tbn3.gstatic.com/images?q=tbn:ANd9GcTvDYIbrjqkvgSUYr-va5XCV_RYrJb7EcnmB8GXYMw4XndBaeOfWE7lczc"/>
              <p:cNvPicPr>
                <a:picLocks noChangeAspect="1" noChangeArrowheads="1"/>
              </p:cNvPicPr>
              <p:nvPr/>
            </p:nvPicPr>
            <p:blipFill>
              <a:blip r:embed="rId7"/>
              <a:srcRect/>
              <a:stretch>
                <a:fillRect/>
              </a:stretch>
            </p:blipFill>
            <p:spPr bwMode="auto">
              <a:xfrm>
                <a:off x="3995936" y="4493192"/>
                <a:ext cx="1267308" cy="259695"/>
              </a:xfrm>
              <a:prstGeom prst="rect">
                <a:avLst/>
              </a:prstGeom>
              <a:noFill/>
              <a:ln w="12700">
                <a:noFill/>
                <a:miter lim="800000"/>
                <a:headEnd/>
                <a:tailEnd/>
              </a:ln>
            </p:spPr>
          </p:pic>
          <p:pic>
            <p:nvPicPr>
              <p:cNvPr id="68" name="Picture 17" descr="D:\documentos\Jadete\ARVORES E PASSAROS\Nova pasta\girassois1.gif"/>
              <p:cNvPicPr>
                <a:picLocks noChangeAspect="1" noChangeArrowheads="1" noCrop="1"/>
              </p:cNvPicPr>
              <p:nvPr/>
            </p:nvPicPr>
            <p:blipFill>
              <a:blip r:embed="rId8"/>
              <a:srcRect/>
              <a:stretch>
                <a:fillRect/>
              </a:stretch>
            </p:blipFill>
            <p:spPr bwMode="auto">
              <a:xfrm>
                <a:off x="6484131" y="4283035"/>
                <a:ext cx="569305" cy="390808"/>
              </a:xfrm>
              <a:prstGeom prst="rect">
                <a:avLst/>
              </a:prstGeom>
              <a:noFill/>
              <a:ln w="12700">
                <a:noFill/>
                <a:miter lim="800000"/>
                <a:headEnd/>
                <a:tailEnd/>
              </a:ln>
            </p:spPr>
          </p:pic>
          <p:pic>
            <p:nvPicPr>
              <p:cNvPr id="69" name="Picture 17" descr="D:\documentos\Jadete\ARVORES E PASSAROS\Nova pasta\girassois1.gif"/>
              <p:cNvPicPr>
                <a:picLocks noChangeAspect="1" noChangeArrowheads="1" noCrop="1"/>
              </p:cNvPicPr>
              <p:nvPr/>
            </p:nvPicPr>
            <p:blipFill>
              <a:blip r:embed="rId8"/>
              <a:srcRect/>
              <a:stretch>
                <a:fillRect/>
              </a:stretch>
            </p:blipFill>
            <p:spPr bwMode="auto">
              <a:xfrm>
                <a:off x="6942348" y="4279045"/>
                <a:ext cx="569305" cy="390808"/>
              </a:xfrm>
              <a:prstGeom prst="rect">
                <a:avLst/>
              </a:prstGeom>
              <a:noFill/>
              <a:ln w="12700">
                <a:noFill/>
                <a:miter lim="800000"/>
                <a:headEnd/>
                <a:tailEnd/>
              </a:ln>
            </p:spPr>
          </p:pic>
          <p:pic>
            <p:nvPicPr>
              <p:cNvPr id="70" name="Picture 4" descr="https://encrypted-tbn3.gstatic.com/images?q=tbn:ANd9GcTvDYIbrjqkvgSUYr-va5XCV_RYrJb7EcnmB8GXYMw4XndBaeOfWE7lczc"/>
              <p:cNvPicPr>
                <a:picLocks noChangeAspect="1" noChangeArrowheads="1"/>
              </p:cNvPicPr>
              <p:nvPr/>
            </p:nvPicPr>
            <p:blipFill>
              <a:blip r:embed="rId7"/>
              <a:srcRect/>
              <a:stretch>
                <a:fillRect/>
              </a:stretch>
            </p:blipFill>
            <p:spPr bwMode="auto">
              <a:xfrm>
                <a:off x="6329028" y="4472295"/>
                <a:ext cx="1267308" cy="259695"/>
              </a:xfrm>
              <a:prstGeom prst="rect">
                <a:avLst/>
              </a:prstGeom>
              <a:noFill/>
              <a:ln w="12700">
                <a:noFill/>
                <a:miter lim="800000"/>
                <a:headEnd/>
                <a:tailEnd/>
              </a:ln>
            </p:spPr>
          </p:pic>
        </p:grpSp>
      </p:grpSp>
      <p:sp>
        <p:nvSpPr>
          <p:cNvPr id="27" name="Retângulo 26">
            <a:extLst>
              <a:ext uri="{FF2B5EF4-FFF2-40B4-BE49-F238E27FC236}">
                <a16:creationId xmlns:a16="http://schemas.microsoft.com/office/drawing/2014/main" id="{B0BDAD13-C5EB-4CE0-9323-53C6D89F4387}"/>
              </a:ext>
            </a:extLst>
          </p:cNvPr>
          <p:cNvSpPr/>
          <p:nvPr/>
        </p:nvSpPr>
        <p:spPr>
          <a:xfrm>
            <a:off x="6012160" y="2067694"/>
            <a:ext cx="3120955" cy="1569660"/>
          </a:xfrm>
          <a:prstGeom prst="rect">
            <a:avLst/>
          </a:prstGeom>
        </p:spPr>
        <p:txBody>
          <a:bodyPr wrap="square">
            <a:spAutoFit/>
          </a:bodyPr>
          <a:lstStyle>
            <a:defPPr>
              <a:defRPr lang="en-US"/>
            </a:defPPr>
            <a:lvl1pPr algn="l" defTabSz="685800" rtl="0" fontAlgn="base">
              <a:spcBef>
                <a:spcPct val="0"/>
              </a:spcBef>
              <a:spcAft>
                <a:spcPct val="0"/>
              </a:spcAft>
              <a:defRPr sz="1400" kern="1200">
                <a:solidFill>
                  <a:schemeClr val="tx1"/>
                </a:solidFill>
                <a:latin typeface="Arial" charset="0"/>
                <a:ea typeface="+mn-ea"/>
                <a:cs typeface="Arial" charset="0"/>
              </a:defRPr>
            </a:lvl1pPr>
            <a:lvl2pPr marL="342900" indent="114300" algn="l" defTabSz="685800" rtl="0" fontAlgn="base">
              <a:spcBef>
                <a:spcPct val="0"/>
              </a:spcBef>
              <a:spcAft>
                <a:spcPct val="0"/>
              </a:spcAft>
              <a:defRPr sz="1400" kern="1200">
                <a:solidFill>
                  <a:schemeClr val="tx1"/>
                </a:solidFill>
                <a:latin typeface="Arial" charset="0"/>
                <a:ea typeface="+mn-ea"/>
                <a:cs typeface="Arial" charset="0"/>
              </a:defRPr>
            </a:lvl2pPr>
            <a:lvl3pPr marL="685800" indent="228600" algn="l" defTabSz="685800" rtl="0" fontAlgn="base">
              <a:spcBef>
                <a:spcPct val="0"/>
              </a:spcBef>
              <a:spcAft>
                <a:spcPct val="0"/>
              </a:spcAft>
              <a:defRPr sz="1400" kern="1200">
                <a:solidFill>
                  <a:schemeClr val="tx1"/>
                </a:solidFill>
                <a:latin typeface="Arial" charset="0"/>
                <a:ea typeface="+mn-ea"/>
                <a:cs typeface="Arial" charset="0"/>
              </a:defRPr>
            </a:lvl3pPr>
            <a:lvl4pPr marL="1028700" indent="342900" algn="l" defTabSz="685800" rtl="0" fontAlgn="base">
              <a:spcBef>
                <a:spcPct val="0"/>
              </a:spcBef>
              <a:spcAft>
                <a:spcPct val="0"/>
              </a:spcAft>
              <a:defRPr sz="1400" kern="1200">
                <a:solidFill>
                  <a:schemeClr val="tx1"/>
                </a:solidFill>
                <a:latin typeface="Arial" charset="0"/>
                <a:ea typeface="+mn-ea"/>
                <a:cs typeface="Arial" charset="0"/>
              </a:defRPr>
            </a:lvl4pPr>
            <a:lvl5pPr marL="1371600" indent="457200" algn="l" defTabSz="685800" rtl="0" fontAlgn="base">
              <a:spcBef>
                <a:spcPct val="0"/>
              </a:spcBef>
              <a:spcAft>
                <a:spcPct val="0"/>
              </a:spcAft>
              <a:defRPr sz="1400" kern="1200">
                <a:solidFill>
                  <a:schemeClr val="tx1"/>
                </a:solidFill>
                <a:latin typeface="Arial" charset="0"/>
                <a:ea typeface="+mn-ea"/>
                <a:cs typeface="Arial" charset="0"/>
              </a:defRPr>
            </a:lvl5pPr>
            <a:lvl6pPr marL="2286000" algn="l" defTabSz="914400" rtl="0" eaLnBrk="1" latinLnBrk="0" hangingPunct="1">
              <a:defRPr sz="1400" kern="1200">
                <a:solidFill>
                  <a:schemeClr val="tx1"/>
                </a:solidFill>
                <a:latin typeface="Arial" charset="0"/>
                <a:ea typeface="+mn-ea"/>
                <a:cs typeface="Arial" charset="0"/>
              </a:defRPr>
            </a:lvl6pPr>
            <a:lvl7pPr marL="2743200" algn="l" defTabSz="914400" rtl="0" eaLnBrk="1" latinLnBrk="0" hangingPunct="1">
              <a:defRPr sz="1400" kern="1200">
                <a:solidFill>
                  <a:schemeClr val="tx1"/>
                </a:solidFill>
                <a:latin typeface="Arial" charset="0"/>
                <a:ea typeface="+mn-ea"/>
                <a:cs typeface="Arial" charset="0"/>
              </a:defRPr>
            </a:lvl7pPr>
            <a:lvl8pPr marL="3200400" algn="l" defTabSz="914400" rtl="0" eaLnBrk="1" latinLnBrk="0" hangingPunct="1">
              <a:defRPr sz="1400" kern="1200">
                <a:solidFill>
                  <a:schemeClr val="tx1"/>
                </a:solidFill>
                <a:latin typeface="Arial" charset="0"/>
                <a:ea typeface="+mn-ea"/>
                <a:cs typeface="Arial" charset="0"/>
              </a:defRPr>
            </a:lvl8pPr>
            <a:lvl9pPr marL="3657600" algn="l" defTabSz="914400" rtl="0" eaLnBrk="1" latinLnBrk="0" hangingPunct="1">
              <a:defRPr sz="1400" kern="1200">
                <a:solidFill>
                  <a:schemeClr val="tx1"/>
                </a:solidFill>
                <a:latin typeface="Arial" charset="0"/>
                <a:ea typeface="+mn-ea"/>
                <a:cs typeface="Arial" charset="0"/>
              </a:defRPr>
            </a:lvl9pPr>
          </a:lstStyle>
          <a:p>
            <a:pPr marL="0" marR="0" lvl="0" indent="0" algn="ctr" defTabSz="685800" rtl="0" eaLnBrk="1" fontAlgn="base" latinLnBrk="0" hangingPunct="1">
              <a:lnSpc>
                <a:spcPct val="100000"/>
              </a:lnSpc>
              <a:spcBef>
                <a:spcPct val="0"/>
              </a:spcBef>
              <a:spcAft>
                <a:spcPts val="600"/>
              </a:spcAft>
              <a:buClrTx/>
              <a:buSzTx/>
              <a:buFontTx/>
              <a:buNone/>
              <a:tabLst/>
              <a:defRPr/>
            </a:pPr>
            <a:r>
              <a:rPr kumimoji="0" lang="pt-BR" sz="3200" b="1" i="0" u="none" strike="noStrike" kern="150" cap="none" spc="0" normalizeH="0" baseline="0" noProof="0" dirty="0">
                <a:ln>
                  <a:noFill/>
                </a:ln>
                <a:solidFill>
                  <a:srgbClr val="000000"/>
                </a:solidFill>
                <a:effectLst/>
                <a:uLnTx/>
                <a:uFillTx/>
                <a:latin typeface="Arial" panose="020B0604020202020204" pitchFamily="34" charset="0"/>
                <a:ea typeface="SimSun" panose="02010600030101010101" pitchFamily="2" charset="-122"/>
                <a:cs typeface="Arial" panose="020B0604020202020204" pitchFamily="34" charset="0"/>
              </a:rPr>
              <a:t>Tema:                As parábolas de Jesus</a:t>
            </a:r>
            <a:endParaRPr kumimoji="0" lang="pt-BR" sz="32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5871278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oogle Shape;346;p70" descr="icmLogo33">
            <a:extLst>
              <a:ext uri="{FF2B5EF4-FFF2-40B4-BE49-F238E27FC236}">
                <a16:creationId xmlns:a16="http://schemas.microsoft.com/office/drawing/2014/main" id="{221155F4-1E71-4830-B64A-5C10163FB514}"/>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7126289" y="412750"/>
            <a:ext cx="1812925" cy="533400"/>
          </a:xfrm>
          <a:prstGeom prst="rect">
            <a:avLst/>
          </a:prstGeom>
          <a:noFill/>
          <a:ln>
            <a:noFill/>
          </a:ln>
        </p:spPr>
      </p:pic>
      <p:sp>
        <p:nvSpPr>
          <p:cNvPr id="39" name="Google Shape;347;p70">
            <a:extLst>
              <a:ext uri="{FF2B5EF4-FFF2-40B4-BE49-F238E27FC236}">
                <a16:creationId xmlns:a16="http://schemas.microsoft.com/office/drawing/2014/main" id="{A05A6DBC-CBDF-4501-81E3-C14E5A1F5310}"/>
              </a:ext>
            </a:extLst>
          </p:cNvPr>
          <p:cNvSpPr txBox="1">
            <a:spLocks/>
          </p:cNvSpPr>
          <p:nvPr/>
        </p:nvSpPr>
        <p:spPr>
          <a:xfrm>
            <a:off x="591327" y="195486"/>
            <a:ext cx="6500953" cy="822325"/>
          </a:xfrm>
          <a:prstGeom prst="rect">
            <a:avLst/>
          </a:prstGeom>
          <a:noFill/>
          <a:ln>
            <a:noFill/>
          </a:ln>
        </p:spPr>
        <p:txBody>
          <a:bodyPr spcFirstLastPara="1" vert="horz" wrap="square" lIns="0" tIns="0" rIns="0" bIns="0" rtlCol="0" anchor="t" anchorCtr="0">
            <a:noAutofit/>
          </a:bodyPr>
          <a:lstStyle>
            <a:lvl1pPr algn="l" defTabSz="685800" rtl="0" eaLnBrk="0" fontAlgn="base" hangingPunct="0">
              <a:lnSpc>
                <a:spcPct val="90000"/>
              </a:lnSpc>
              <a:spcBef>
                <a:spcPct val="0"/>
              </a:spcBef>
              <a:spcAft>
                <a:spcPct val="0"/>
              </a:spcAft>
              <a:defRPr lang="en-US" sz="4100" kern="1200" spc="-75" dirty="0">
                <a:ln w="3175">
                  <a:noFill/>
                </a:ln>
                <a:gradFill flip="none" rotWithShape="1">
                  <a:gsLst>
                    <a:gs pos="0">
                      <a:schemeClr val="tx1">
                        <a:lumMod val="65000"/>
                        <a:lumOff val="35000"/>
                      </a:schemeClr>
                    </a:gs>
                    <a:gs pos="86000">
                      <a:schemeClr val="tx1">
                        <a:lumMod val="65000"/>
                        <a:lumOff val="35000"/>
                      </a:schemeClr>
                    </a:gs>
                  </a:gsLst>
                  <a:lin ang="5400000" scaled="0"/>
                  <a:tileRect/>
                </a:gradFill>
                <a:latin typeface="Segoe UI Light" pitchFamily="34" charset="0"/>
                <a:ea typeface="+mn-ea"/>
                <a:cs typeface="Arial" charset="0"/>
              </a:defRPr>
            </a:lvl1pPr>
            <a:lvl2pPr algn="l" defTabSz="685800" rtl="0" eaLnBrk="0" fontAlgn="base" hangingPunct="0">
              <a:lnSpc>
                <a:spcPct val="90000"/>
              </a:lnSpc>
              <a:spcBef>
                <a:spcPct val="0"/>
              </a:spcBef>
              <a:spcAft>
                <a:spcPct val="0"/>
              </a:spcAft>
              <a:defRPr sz="4100">
                <a:solidFill>
                  <a:schemeClr val="tx1"/>
                </a:solidFill>
                <a:latin typeface="Segoe UI Light" pitchFamily="34" charset="0"/>
                <a:cs typeface="Arial" charset="0"/>
              </a:defRPr>
            </a:lvl2pPr>
            <a:lvl3pPr algn="l" defTabSz="685800" rtl="0" eaLnBrk="0" fontAlgn="base" hangingPunct="0">
              <a:lnSpc>
                <a:spcPct val="90000"/>
              </a:lnSpc>
              <a:spcBef>
                <a:spcPct val="0"/>
              </a:spcBef>
              <a:spcAft>
                <a:spcPct val="0"/>
              </a:spcAft>
              <a:defRPr sz="4100">
                <a:solidFill>
                  <a:schemeClr val="tx1"/>
                </a:solidFill>
                <a:latin typeface="Segoe UI Light" pitchFamily="34" charset="0"/>
                <a:cs typeface="Arial" charset="0"/>
              </a:defRPr>
            </a:lvl3pPr>
            <a:lvl4pPr algn="l" defTabSz="685800" rtl="0" eaLnBrk="0" fontAlgn="base" hangingPunct="0">
              <a:lnSpc>
                <a:spcPct val="90000"/>
              </a:lnSpc>
              <a:spcBef>
                <a:spcPct val="0"/>
              </a:spcBef>
              <a:spcAft>
                <a:spcPct val="0"/>
              </a:spcAft>
              <a:defRPr sz="4100">
                <a:solidFill>
                  <a:schemeClr val="tx1"/>
                </a:solidFill>
                <a:latin typeface="Segoe UI Light" pitchFamily="34" charset="0"/>
                <a:cs typeface="Arial" charset="0"/>
              </a:defRPr>
            </a:lvl4pPr>
            <a:lvl5pPr algn="l" defTabSz="685800" rtl="0" eaLnBrk="0" fontAlgn="base" hangingPunct="0">
              <a:lnSpc>
                <a:spcPct val="90000"/>
              </a:lnSpc>
              <a:spcBef>
                <a:spcPct val="0"/>
              </a:spcBef>
              <a:spcAft>
                <a:spcPct val="0"/>
              </a:spcAft>
              <a:defRPr sz="4100">
                <a:solidFill>
                  <a:schemeClr val="tx1"/>
                </a:solidFill>
                <a:latin typeface="Segoe UI Light" pitchFamily="34" charset="0"/>
                <a:cs typeface="Arial" charset="0"/>
              </a:defRPr>
            </a:lvl5pPr>
            <a:lvl6pPr marL="457200" algn="l" defTabSz="685800" rtl="0" fontAlgn="base">
              <a:lnSpc>
                <a:spcPct val="90000"/>
              </a:lnSpc>
              <a:spcBef>
                <a:spcPct val="0"/>
              </a:spcBef>
              <a:spcAft>
                <a:spcPct val="0"/>
              </a:spcAft>
              <a:defRPr sz="4100">
                <a:solidFill>
                  <a:schemeClr val="tx1"/>
                </a:solidFill>
                <a:latin typeface="Segoe UI Light" pitchFamily="34" charset="0"/>
                <a:cs typeface="Arial" charset="0"/>
              </a:defRPr>
            </a:lvl6pPr>
            <a:lvl7pPr marL="914400" algn="l" defTabSz="685800" rtl="0" fontAlgn="base">
              <a:lnSpc>
                <a:spcPct val="90000"/>
              </a:lnSpc>
              <a:spcBef>
                <a:spcPct val="0"/>
              </a:spcBef>
              <a:spcAft>
                <a:spcPct val="0"/>
              </a:spcAft>
              <a:defRPr sz="4100">
                <a:solidFill>
                  <a:schemeClr val="tx1"/>
                </a:solidFill>
                <a:latin typeface="Segoe UI Light" pitchFamily="34" charset="0"/>
                <a:cs typeface="Arial" charset="0"/>
              </a:defRPr>
            </a:lvl7pPr>
            <a:lvl8pPr marL="1371600" algn="l" defTabSz="685800" rtl="0" fontAlgn="base">
              <a:lnSpc>
                <a:spcPct val="90000"/>
              </a:lnSpc>
              <a:spcBef>
                <a:spcPct val="0"/>
              </a:spcBef>
              <a:spcAft>
                <a:spcPct val="0"/>
              </a:spcAft>
              <a:defRPr sz="4100">
                <a:solidFill>
                  <a:schemeClr val="tx1"/>
                </a:solidFill>
                <a:latin typeface="Segoe UI Light" pitchFamily="34" charset="0"/>
                <a:cs typeface="Arial" charset="0"/>
              </a:defRPr>
            </a:lvl8pPr>
            <a:lvl9pPr marL="1828800" algn="l" defTabSz="685800" rtl="0" fontAlgn="base">
              <a:lnSpc>
                <a:spcPct val="90000"/>
              </a:lnSpc>
              <a:spcBef>
                <a:spcPct val="0"/>
              </a:spcBef>
              <a:spcAft>
                <a:spcPct val="0"/>
              </a:spcAft>
              <a:defRPr sz="4100">
                <a:solidFill>
                  <a:schemeClr val="tx1"/>
                </a:solidFill>
                <a:latin typeface="Segoe UI Light" pitchFamily="34" charset="0"/>
                <a:cs typeface="Arial" charset="0"/>
              </a:defRPr>
            </a:lvl9pPr>
          </a:lstStyle>
          <a:p>
            <a:pPr>
              <a:lnSpc>
                <a:spcPct val="100000"/>
              </a:lnSpc>
              <a:spcBef>
                <a:spcPts val="0"/>
              </a:spcBef>
              <a:spcAft>
                <a:spcPts val="0"/>
              </a:spcAft>
              <a:buSzPts val="1400"/>
            </a:pPr>
            <a:r>
              <a:rPr lang="pt-BR" sz="3000" b="1" dirty="0">
                <a:solidFill>
                  <a:srgbClr val="800000"/>
                </a:solidFill>
                <a:latin typeface="Arial" pitchFamily="34" charset="0"/>
                <a:cs typeface="Arial" pitchFamily="34" charset="0"/>
              </a:rPr>
              <a:t>4ª aula: Jesus, a  pérola de grande valor</a:t>
            </a:r>
          </a:p>
        </p:txBody>
      </p:sp>
      <p:sp>
        <p:nvSpPr>
          <p:cNvPr id="40" name="Google Shape;355;p70">
            <a:extLst>
              <a:ext uri="{FF2B5EF4-FFF2-40B4-BE49-F238E27FC236}">
                <a16:creationId xmlns:a16="http://schemas.microsoft.com/office/drawing/2014/main" id="{C9BC0688-E882-46B5-9F57-D6F288B6E96B}"/>
              </a:ext>
            </a:extLst>
          </p:cNvPr>
          <p:cNvSpPr/>
          <p:nvPr/>
        </p:nvSpPr>
        <p:spPr>
          <a:xfrm>
            <a:off x="5940152" y="1088025"/>
            <a:ext cx="2918590" cy="3642725"/>
          </a:xfrm>
          <a:prstGeom prst="rect">
            <a:avLst/>
          </a:prstGeom>
          <a:noFill/>
          <a:ln>
            <a:noFill/>
          </a:ln>
        </p:spPr>
        <p:txBody>
          <a:bodyPr spcFirstLastPara="1" wrap="square" lIns="91425" tIns="45700" rIns="91425" bIns="45700" anchor="t" anchorCtr="0">
            <a:noAutofit/>
          </a:bodyPr>
          <a:lstStyle/>
          <a:p>
            <a:pPr marL="0" marR="0" lvl="0" indent="0" algn="ctr" defTabSz="685800" rtl="0" eaLnBrk="1" fontAlgn="base" latinLnBrk="0" hangingPunct="1">
              <a:lnSpc>
                <a:spcPct val="100000"/>
              </a:lnSpc>
              <a:spcBef>
                <a:spcPts val="0"/>
              </a:spcBef>
              <a:spcAft>
                <a:spcPts val="0"/>
              </a:spcAft>
              <a:buClr>
                <a:srgbClr val="000000"/>
              </a:buClr>
              <a:buSzPts val="3200"/>
              <a:buFont typeface="Arial"/>
              <a:buNone/>
              <a:tabLst/>
              <a:defRPr/>
            </a:pPr>
            <a:r>
              <a:rPr kumimoji="0" lang="pt-BR" sz="2100" b="1" i="0" u="none" strike="noStrike" kern="1200" cap="none" spc="0" normalizeH="0" baseline="0" noProof="0">
                <a:ln>
                  <a:noFill/>
                </a:ln>
                <a:solidFill>
                  <a:srgbClr val="000000"/>
                </a:solidFill>
                <a:effectLst/>
                <a:uLnTx/>
                <a:uFillTx/>
                <a:latin typeface="Arial" pitchFamily="34" charset="0"/>
                <a:ea typeface="Quattrocento Sans"/>
                <a:cs typeface="Arial" pitchFamily="34" charset="0"/>
                <a:sym typeface="Quattrocento Sans"/>
              </a:rPr>
              <a:t>“Outrossim </a:t>
            </a:r>
            <a:r>
              <a:rPr kumimoji="0" lang="pt-BR" sz="2100" b="1" i="0" u="none" strike="noStrike" kern="1200" cap="none" spc="0" normalizeH="0" baseline="0" noProof="0" dirty="0">
                <a:ln>
                  <a:noFill/>
                </a:ln>
                <a:solidFill>
                  <a:srgbClr val="000000"/>
                </a:solidFill>
                <a:effectLst/>
                <a:uLnTx/>
                <a:uFillTx/>
                <a:latin typeface="Arial" pitchFamily="34" charset="0"/>
                <a:ea typeface="Quattrocento Sans"/>
                <a:cs typeface="Arial" pitchFamily="34" charset="0"/>
                <a:sym typeface="Quattrocento Sans"/>
              </a:rPr>
              <a:t>o         reino dos céus é semelhante ao homem negociante, que busca boas pérolas; e encontrando uma pérola de grande valor, foi, vendeu tudo quanto tinha,                e a comprou.” Mateus 13:45-46</a:t>
            </a:r>
            <a:endParaRPr kumimoji="0" sz="2100" b="1" i="0" u="none" strike="noStrike" kern="1200" cap="none" spc="0" normalizeH="0" baseline="0" noProof="0" dirty="0">
              <a:ln>
                <a:noFill/>
              </a:ln>
              <a:solidFill>
                <a:srgbClr val="000000"/>
              </a:solidFill>
              <a:effectLst/>
              <a:uLnTx/>
              <a:uFillTx/>
              <a:latin typeface="Arial" pitchFamily="34" charset="0"/>
              <a:ea typeface="+mn-ea"/>
              <a:cs typeface="Arial" pitchFamily="34" charset="0"/>
              <a:sym typeface="Arial"/>
            </a:endParaRPr>
          </a:p>
        </p:txBody>
      </p:sp>
      <p:pic>
        <p:nvPicPr>
          <p:cNvPr id="13" name="Imagem 12">
            <a:extLst>
              <a:ext uri="{FF2B5EF4-FFF2-40B4-BE49-F238E27FC236}">
                <a16:creationId xmlns:a16="http://schemas.microsoft.com/office/drawing/2014/main" id="{9040D9F3-3623-4AE8-A397-C344EA098CFE}"/>
              </a:ext>
            </a:extLst>
          </p:cNvPr>
          <p:cNvPicPr>
            <a:picLocks noChangeAspect="1"/>
          </p:cNvPicPr>
          <p:nvPr/>
        </p:nvPicPr>
        <p:blipFill>
          <a:blip r:embed="rId3"/>
          <a:stretch>
            <a:fillRect/>
          </a:stretch>
        </p:blipFill>
        <p:spPr>
          <a:xfrm>
            <a:off x="0" y="1220796"/>
            <a:ext cx="5796136" cy="3922703"/>
          </a:xfrm>
          <a:prstGeom prst="rect">
            <a:avLst/>
          </a:prstGeom>
          <a:ln w="3175">
            <a:solidFill>
              <a:schemeClr val="tx1"/>
            </a:solidFill>
          </a:ln>
        </p:spPr>
      </p:pic>
    </p:spTree>
    <p:extLst>
      <p:ext uri="{BB962C8B-B14F-4D97-AF65-F5344CB8AC3E}">
        <p14:creationId xmlns:p14="http://schemas.microsoft.com/office/powerpoint/2010/main" val="16620745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Uma imagem contendo interior&#10;&#10;Descrição gerada automaticamente">
            <a:extLst>
              <a:ext uri="{FF2B5EF4-FFF2-40B4-BE49-F238E27FC236}">
                <a16:creationId xmlns:a16="http://schemas.microsoft.com/office/drawing/2014/main" id="{06BE3283-18C4-46BC-A0CC-64C417E2A88B}"/>
              </a:ext>
            </a:extLst>
          </p:cNvPr>
          <p:cNvPicPr>
            <a:picLocks noChangeAspect="1"/>
          </p:cNvPicPr>
          <p:nvPr/>
        </p:nvPicPr>
        <p:blipFill rotWithShape="1">
          <a:blip r:embed="rId2"/>
          <a:srcRect t="24088"/>
          <a:stretch/>
        </p:blipFill>
        <p:spPr>
          <a:xfrm>
            <a:off x="0" y="1021417"/>
            <a:ext cx="9144000" cy="4153613"/>
          </a:xfrm>
          <a:prstGeom prst="rect">
            <a:avLst/>
          </a:prstGeom>
        </p:spPr>
      </p:pic>
      <p:pic>
        <p:nvPicPr>
          <p:cNvPr id="52226" name="Picture 2" descr="icmLogo33"/>
          <p:cNvPicPr>
            <a:picLocks noChangeAspect="1" noChangeArrowheads="1"/>
          </p:cNvPicPr>
          <p:nvPr/>
        </p:nvPicPr>
        <p:blipFill>
          <a:blip r:embed="rId3" cstate="print"/>
          <a:srcRect/>
          <a:stretch>
            <a:fillRect/>
          </a:stretch>
        </p:blipFill>
        <p:spPr bwMode="auto">
          <a:xfrm>
            <a:off x="7126288" y="412750"/>
            <a:ext cx="1812925" cy="533400"/>
          </a:xfrm>
          <a:prstGeom prst="rect">
            <a:avLst/>
          </a:prstGeom>
          <a:noFill/>
          <a:ln w="9525">
            <a:noFill/>
            <a:miter lim="800000"/>
            <a:headEnd/>
            <a:tailEnd/>
          </a:ln>
        </p:spPr>
      </p:pic>
      <p:grpSp>
        <p:nvGrpSpPr>
          <p:cNvPr id="52" name="Grupo 18">
            <a:extLst>
              <a:ext uri="{FF2B5EF4-FFF2-40B4-BE49-F238E27FC236}">
                <a16:creationId xmlns:a16="http://schemas.microsoft.com/office/drawing/2014/main" id="{F41850BE-E94C-424E-B7A1-7F0664A92279}"/>
              </a:ext>
            </a:extLst>
          </p:cNvPr>
          <p:cNvGrpSpPr/>
          <p:nvPr/>
        </p:nvGrpSpPr>
        <p:grpSpPr>
          <a:xfrm>
            <a:off x="3203848" y="1343615"/>
            <a:ext cx="3624840" cy="1876207"/>
            <a:chOff x="3362826" y="1171681"/>
            <a:chExt cx="2547428" cy="1574757"/>
          </a:xfr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grpSpPr>
        <p:sp>
          <p:nvSpPr>
            <p:cNvPr id="56" name="Texto explicativo em elipse 16">
              <a:extLst>
                <a:ext uri="{FF2B5EF4-FFF2-40B4-BE49-F238E27FC236}">
                  <a16:creationId xmlns:a16="http://schemas.microsoft.com/office/drawing/2014/main" id="{60CF92C8-7D2F-44DE-985F-704E3B2CC89A}"/>
                </a:ext>
              </a:extLst>
            </p:cNvPr>
            <p:cNvSpPr/>
            <p:nvPr/>
          </p:nvSpPr>
          <p:spPr>
            <a:xfrm>
              <a:off x="3362826" y="1171681"/>
              <a:ext cx="2547428" cy="1574757"/>
            </a:xfrm>
            <a:prstGeom prst="wedgeEllipseCallout">
              <a:avLst>
                <a:gd name="adj1" fmla="val 61940"/>
                <a:gd name="adj2" fmla="val 61107"/>
              </a:avLst>
            </a:prstGeom>
            <a:grp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base" latinLnBrk="0" hangingPunct="1">
                <a:lnSpc>
                  <a:spcPct val="100000"/>
                </a:lnSpc>
                <a:spcBef>
                  <a:spcPct val="0"/>
                </a:spcBef>
                <a:spcAft>
                  <a:spcPct val="0"/>
                </a:spcAft>
                <a:buClrTx/>
                <a:buSzTx/>
                <a:buFontTx/>
                <a:buNone/>
                <a:tabLst/>
                <a:defRPr/>
              </a:pPr>
              <a:endParaRPr kumimoji="0" lang="pt-BR" sz="1400" b="0" i="0" u="none" strike="noStrike" kern="1200" cap="none" spc="0" normalizeH="0" baseline="0" noProof="0" dirty="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7" name="CaixaDeTexto 56">
              <a:extLst>
                <a:ext uri="{FF2B5EF4-FFF2-40B4-BE49-F238E27FC236}">
                  <a16:creationId xmlns:a16="http://schemas.microsoft.com/office/drawing/2014/main" id="{3428C9AF-A23B-403E-8A1C-A5059935EF10}"/>
                </a:ext>
              </a:extLst>
            </p:cNvPr>
            <p:cNvSpPr txBox="1"/>
            <p:nvPr/>
          </p:nvSpPr>
          <p:spPr>
            <a:xfrm>
              <a:off x="3615851" y="1415647"/>
              <a:ext cx="2166000" cy="1291631"/>
            </a:xfrm>
            <a:prstGeom prst="rect">
              <a:avLst/>
            </a:prstGeom>
            <a:noFill/>
            <a:ln w="3175">
              <a:noFill/>
            </a:ln>
          </p:spPr>
          <p:txBody>
            <a:bodyPr wrap="square" lIns="0" tIns="0" rIns="0" bIns="0" rtlCol="0">
              <a:spAutoFit/>
            </a:body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pt-BR" sz="20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 quando encontrou         uma pérola de grande valor, foi e vendeu tudo quanto tinha, e a comprou.</a:t>
              </a:r>
            </a:p>
          </p:txBody>
        </p:sp>
      </p:grpSp>
      <p:sp>
        <p:nvSpPr>
          <p:cNvPr id="25" name="Google Shape;425;p71">
            <a:extLst>
              <a:ext uri="{FF2B5EF4-FFF2-40B4-BE49-F238E27FC236}">
                <a16:creationId xmlns:a16="http://schemas.microsoft.com/office/drawing/2014/main" id="{16EF6DD1-E563-4B8D-9836-CE0DBEE67E5A}"/>
              </a:ext>
            </a:extLst>
          </p:cNvPr>
          <p:cNvSpPr/>
          <p:nvPr/>
        </p:nvSpPr>
        <p:spPr>
          <a:xfrm>
            <a:off x="400382" y="156542"/>
            <a:ext cx="7195954" cy="574824"/>
          </a:xfrm>
          <a:prstGeom prst="rect">
            <a:avLst/>
          </a:prstGeom>
          <a:noFill/>
          <a:ln>
            <a:noFill/>
          </a:ln>
        </p:spPr>
        <p:txBody>
          <a:bodyPr spcFirstLastPara="1" wrap="square" lIns="91425" tIns="45700" rIns="91425" bIns="45700" anchor="t" anchorCtr="0">
            <a:noAutofit/>
          </a:bodyPr>
          <a:lstStyle/>
          <a:p>
            <a:pPr marL="0" marR="0" lvl="0" indent="0" algn="l" defTabSz="685800" rtl="0" eaLnBrk="1" fontAlgn="base" latinLnBrk="0" hangingPunct="1">
              <a:lnSpc>
                <a:spcPct val="100000"/>
              </a:lnSpc>
              <a:spcBef>
                <a:spcPts val="0"/>
              </a:spcBef>
              <a:spcAft>
                <a:spcPts val="0"/>
              </a:spcAft>
              <a:buClr>
                <a:srgbClr val="000000"/>
              </a:buClr>
              <a:buSzPts val="2800"/>
              <a:buFont typeface="Arial"/>
              <a:buNone/>
              <a:tabLst/>
              <a:defRPr/>
            </a:pPr>
            <a:r>
              <a:rPr kumimoji="0" lang="pt-BR" sz="2400" b="0" i="0" u="none" strike="noStrike" kern="1200" cap="none" spc="0" normalizeH="0" baseline="0" noProof="0" dirty="0">
                <a:ln>
                  <a:noFill/>
                </a:ln>
                <a:solidFill>
                  <a:srgbClr val="800000"/>
                </a:solidFill>
                <a:effectLst/>
                <a:uLnTx/>
                <a:uFillTx/>
                <a:latin typeface="Arial" pitchFamily="34" charset="0"/>
                <a:ea typeface="Quattrocento Sans"/>
                <a:cs typeface="Arial" pitchFamily="34" charset="0"/>
                <a:sym typeface="Quattrocento Sans"/>
              </a:rPr>
              <a:t>Jesus contou que o Reino dos Céus é como um homem comerciante que busca boas pérolas</a:t>
            </a:r>
          </a:p>
        </p:txBody>
      </p:sp>
      <p:grpSp>
        <p:nvGrpSpPr>
          <p:cNvPr id="26" name="Grupo 27">
            <a:extLst>
              <a:ext uri="{FF2B5EF4-FFF2-40B4-BE49-F238E27FC236}">
                <a16:creationId xmlns:a16="http://schemas.microsoft.com/office/drawing/2014/main" id="{74EC6BE1-4BB2-47E8-9D63-4E8237396DD4}"/>
              </a:ext>
            </a:extLst>
          </p:cNvPr>
          <p:cNvGrpSpPr/>
          <p:nvPr/>
        </p:nvGrpSpPr>
        <p:grpSpPr>
          <a:xfrm>
            <a:off x="6876256" y="3273735"/>
            <a:ext cx="1994646" cy="1746287"/>
            <a:chOff x="3117887" y="3377103"/>
            <a:chExt cx="1454113" cy="1426895"/>
          </a:xfrm>
        </p:grpSpPr>
        <p:pic>
          <p:nvPicPr>
            <p:cNvPr id="27" name="Imagem 26">
              <a:extLst>
                <a:ext uri="{FF2B5EF4-FFF2-40B4-BE49-F238E27FC236}">
                  <a16:creationId xmlns:a16="http://schemas.microsoft.com/office/drawing/2014/main" id="{A3A4A29E-3C77-4FD3-9825-718098712D8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624" t="24529" r="33529" b="16423"/>
            <a:stretch/>
          </p:blipFill>
          <p:spPr>
            <a:xfrm>
              <a:off x="3117887" y="3377103"/>
              <a:ext cx="1454113" cy="1426895"/>
            </a:xfrm>
            <a:prstGeom prst="rect">
              <a:avLst/>
            </a:prstGeom>
          </p:spPr>
        </p:pic>
        <p:sp>
          <p:nvSpPr>
            <p:cNvPr id="28" name="Google Shape;462;p73">
              <a:extLst>
                <a:ext uri="{FF2B5EF4-FFF2-40B4-BE49-F238E27FC236}">
                  <a16:creationId xmlns:a16="http://schemas.microsoft.com/office/drawing/2014/main" id="{0E3D8E7D-EAD7-4DB5-A2B0-FD9D1668D087}"/>
                </a:ext>
              </a:extLst>
            </p:cNvPr>
            <p:cNvSpPr/>
            <p:nvPr/>
          </p:nvSpPr>
          <p:spPr>
            <a:xfrm>
              <a:off x="3209640" y="3671292"/>
              <a:ext cx="1283620" cy="36558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00"/>
                </a:buClr>
                <a:buSzPts val="1800"/>
                <a:buFont typeface="Verdana"/>
                <a:buNone/>
              </a:pPr>
              <a:r>
                <a:rPr lang="pt-BR" sz="2200" b="1" dirty="0">
                  <a:solidFill>
                    <a:schemeClr val="bg1"/>
                  </a:solidFill>
                  <a:latin typeface="Arial" pitchFamily="34" charset="0"/>
                  <a:ea typeface="Verdana"/>
                  <a:cs typeface="Arial" pitchFamily="34" charset="0"/>
                  <a:sym typeface="Verdana"/>
                </a:rPr>
                <a:t>JESUS</a:t>
              </a:r>
              <a:endParaRPr sz="2200" b="1" i="0" u="none" strike="noStrike" cap="none" dirty="0">
                <a:solidFill>
                  <a:schemeClr val="bg1"/>
                </a:solidFill>
                <a:latin typeface="Arial" pitchFamily="34" charset="0"/>
                <a:cs typeface="Arial" pitchFamily="34" charset="0"/>
                <a:sym typeface="Arial"/>
              </a:endParaRPr>
            </a:p>
          </p:txBody>
        </p:sp>
      </p:grpSp>
      <p:pic>
        <p:nvPicPr>
          <p:cNvPr id="31" name="Imagem 30">
            <a:extLst>
              <a:ext uri="{FF2B5EF4-FFF2-40B4-BE49-F238E27FC236}">
                <a16:creationId xmlns:a16="http://schemas.microsoft.com/office/drawing/2014/main" id="{FCB901B5-FBE1-46CC-9475-5E91E176F02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624" t="24529" r="33529" b="16423"/>
          <a:stretch/>
        </p:blipFill>
        <p:spPr>
          <a:xfrm>
            <a:off x="1028666" y="3677222"/>
            <a:ext cx="951046" cy="838744"/>
          </a:xfrm>
          <a:prstGeom prst="rect">
            <a:avLst/>
          </a:prstGeom>
        </p:spPr>
      </p:pic>
      <p:pic>
        <p:nvPicPr>
          <p:cNvPr id="33" name="Imagem 32">
            <a:extLst>
              <a:ext uri="{FF2B5EF4-FFF2-40B4-BE49-F238E27FC236}">
                <a16:creationId xmlns:a16="http://schemas.microsoft.com/office/drawing/2014/main" id="{843306F7-6749-4C2F-A4A7-02057AA497F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624" t="24529" r="33529" b="16423"/>
          <a:stretch/>
        </p:blipFill>
        <p:spPr>
          <a:xfrm>
            <a:off x="1964770" y="3677222"/>
            <a:ext cx="951046" cy="838744"/>
          </a:xfrm>
          <a:prstGeom prst="rect">
            <a:avLst/>
          </a:prstGeom>
        </p:spPr>
      </p:pic>
      <p:pic>
        <p:nvPicPr>
          <p:cNvPr id="34" name="Imagem 33">
            <a:extLst>
              <a:ext uri="{FF2B5EF4-FFF2-40B4-BE49-F238E27FC236}">
                <a16:creationId xmlns:a16="http://schemas.microsoft.com/office/drawing/2014/main" id="{80E772D1-CA19-4EAF-AD3B-5A1B7D5205E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624" t="24529" r="33529" b="16423"/>
          <a:stretch/>
        </p:blipFill>
        <p:spPr>
          <a:xfrm>
            <a:off x="2900874" y="3677222"/>
            <a:ext cx="951046" cy="838744"/>
          </a:xfrm>
          <a:prstGeom prst="rect">
            <a:avLst/>
          </a:prstGeom>
        </p:spPr>
      </p:pic>
      <p:pic>
        <p:nvPicPr>
          <p:cNvPr id="35" name="Imagem 34">
            <a:extLst>
              <a:ext uri="{FF2B5EF4-FFF2-40B4-BE49-F238E27FC236}">
                <a16:creationId xmlns:a16="http://schemas.microsoft.com/office/drawing/2014/main" id="{A5D1B80E-289B-42A1-A3B9-E03DA5C6773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624" t="24529" r="33529" b="16423"/>
          <a:stretch/>
        </p:blipFill>
        <p:spPr>
          <a:xfrm>
            <a:off x="3836978" y="3677222"/>
            <a:ext cx="951046" cy="838744"/>
          </a:xfrm>
          <a:prstGeom prst="rect">
            <a:avLst/>
          </a:prstGeom>
        </p:spPr>
      </p:pic>
      <p:pic>
        <p:nvPicPr>
          <p:cNvPr id="36" name="Imagem 35">
            <a:extLst>
              <a:ext uri="{FF2B5EF4-FFF2-40B4-BE49-F238E27FC236}">
                <a16:creationId xmlns:a16="http://schemas.microsoft.com/office/drawing/2014/main" id="{C2E019B1-BB8A-4E01-B0A8-E14446DAF1F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624" t="24529" r="33529" b="16423"/>
          <a:stretch/>
        </p:blipFill>
        <p:spPr>
          <a:xfrm>
            <a:off x="4773082" y="3677222"/>
            <a:ext cx="951046" cy="838744"/>
          </a:xfrm>
          <a:prstGeom prst="rect">
            <a:avLst/>
          </a:prstGeom>
        </p:spPr>
      </p:pic>
      <p:pic>
        <p:nvPicPr>
          <p:cNvPr id="37" name="Imagem 36">
            <a:extLst>
              <a:ext uri="{FF2B5EF4-FFF2-40B4-BE49-F238E27FC236}">
                <a16:creationId xmlns:a16="http://schemas.microsoft.com/office/drawing/2014/main" id="{5AB03A5A-37FE-4FB0-B842-619C7CE0BB9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624" t="24529" r="33529" b="16423"/>
          <a:stretch/>
        </p:blipFill>
        <p:spPr>
          <a:xfrm>
            <a:off x="452602" y="4227934"/>
            <a:ext cx="951046" cy="838744"/>
          </a:xfrm>
          <a:prstGeom prst="rect">
            <a:avLst/>
          </a:prstGeom>
        </p:spPr>
      </p:pic>
      <p:pic>
        <p:nvPicPr>
          <p:cNvPr id="38" name="Imagem 37">
            <a:extLst>
              <a:ext uri="{FF2B5EF4-FFF2-40B4-BE49-F238E27FC236}">
                <a16:creationId xmlns:a16="http://schemas.microsoft.com/office/drawing/2014/main" id="{10EE71E6-F87C-4895-98BB-01D9D219E6C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624" t="24529" r="33529" b="16423"/>
          <a:stretch/>
        </p:blipFill>
        <p:spPr>
          <a:xfrm>
            <a:off x="1460714" y="4227934"/>
            <a:ext cx="951046" cy="838744"/>
          </a:xfrm>
          <a:prstGeom prst="rect">
            <a:avLst/>
          </a:prstGeom>
        </p:spPr>
      </p:pic>
      <p:pic>
        <p:nvPicPr>
          <p:cNvPr id="53" name="Imagem 52">
            <a:extLst>
              <a:ext uri="{FF2B5EF4-FFF2-40B4-BE49-F238E27FC236}">
                <a16:creationId xmlns:a16="http://schemas.microsoft.com/office/drawing/2014/main" id="{4C294D13-12A0-4519-A8DA-EAE1A1AE720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624" t="24529" r="33529" b="16423"/>
          <a:stretch/>
        </p:blipFill>
        <p:spPr>
          <a:xfrm>
            <a:off x="2411760" y="4227934"/>
            <a:ext cx="951046" cy="838744"/>
          </a:xfrm>
          <a:prstGeom prst="rect">
            <a:avLst/>
          </a:prstGeom>
        </p:spPr>
      </p:pic>
      <p:pic>
        <p:nvPicPr>
          <p:cNvPr id="54" name="Imagem 53">
            <a:extLst>
              <a:ext uri="{FF2B5EF4-FFF2-40B4-BE49-F238E27FC236}">
                <a16:creationId xmlns:a16="http://schemas.microsoft.com/office/drawing/2014/main" id="{8E36D34B-F29B-425C-AB28-FB513555C90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624" t="24529" r="33529" b="16423"/>
          <a:stretch/>
        </p:blipFill>
        <p:spPr>
          <a:xfrm>
            <a:off x="3362806" y="4227934"/>
            <a:ext cx="951046" cy="838744"/>
          </a:xfrm>
          <a:prstGeom prst="rect">
            <a:avLst/>
          </a:prstGeom>
        </p:spPr>
      </p:pic>
      <p:pic>
        <p:nvPicPr>
          <p:cNvPr id="55" name="Imagem 54">
            <a:extLst>
              <a:ext uri="{FF2B5EF4-FFF2-40B4-BE49-F238E27FC236}">
                <a16:creationId xmlns:a16="http://schemas.microsoft.com/office/drawing/2014/main" id="{F13BEBC3-665A-4211-80D3-67965CEF53F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624" t="24529" r="33529" b="16423"/>
          <a:stretch/>
        </p:blipFill>
        <p:spPr>
          <a:xfrm>
            <a:off x="4313852" y="4227934"/>
            <a:ext cx="951046" cy="838744"/>
          </a:xfrm>
          <a:prstGeom prst="rect">
            <a:avLst/>
          </a:prstGeom>
        </p:spPr>
      </p:pic>
      <p:pic>
        <p:nvPicPr>
          <p:cNvPr id="61" name="Imagem 60">
            <a:extLst>
              <a:ext uri="{FF2B5EF4-FFF2-40B4-BE49-F238E27FC236}">
                <a16:creationId xmlns:a16="http://schemas.microsoft.com/office/drawing/2014/main" id="{132A61DB-00CB-484E-B8F3-4E044E012E1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624" t="24529" r="33529" b="16423"/>
          <a:stretch/>
        </p:blipFill>
        <p:spPr>
          <a:xfrm>
            <a:off x="5264898" y="4227934"/>
            <a:ext cx="951046" cy="838744"/>
          </a:xfrm>
          <a:prstGeom prst="rect">
            <a:avLst/>
          </a:prstGeom>
        </p:spPr>
      </p:pic>
      <p:pic>
        <p:nvPicPr>
          <p:cNvPr id="62" name="Imagem 61">
            <a:extLst>
              <a:ext uri="{FF2B5EF4-FFF2-40B4-BE49-F238E27FC236}">
                <a16:creationId xmlns:a16="http://schemas.microsoft.com/office/drawing/2014/main" id="{E03FDB30-0AB9-4B8B-BFAA-13AD688657F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624" t="24529" r="33529" b="16423"/>
          <a:stretch/>
        </p:blipFill>
        <p:spPr>
          <a:xfrm>
            <a:off x="5849988" y="3663537"/>
            <a:ext cx="951046" cy="838744"/>
          </a:xfrm>
          <a:prstGeom prst="rect">
            <a:avLst/>
          </a:prstGeom>
        </p:spPr>
      </p:pic>
    </p:spTree>
    <p:extLst>
      <p:ext uri="{BB962C8B-B14F-4D97-AF65-F5344CB8AC3E}">
        <p14:creationId xmlns:p14="http://schemas.microsoft.com/office/powerpoint/2010/main" val="7116681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oogle Shape;346;p70" descr="icmLogo33">
            <a:extLst>
              <a:ext uri="{FF2B5EF4-FFF2-40B4-BE49-F238E27FC236}">
                <a16:creationId xmlns:a16="http://schemas.microsoft.com/office/drawing/2014/main" id="{221155F4-1E71-4830-B64A-5C10163FB514}"/>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7126289" y="412750"/>
            <a:ext cx="1812925" cy="533400"/>
          </a:xfrm>
          <a:prstGeom prst="rect">
            <a:avLst/>
          </a:prstGeom>
          <a:noFill/>
          <a:ln>
            <a:noFill/>
          </a:ln>
        </p:spPr>
      </p:pic>
      <p:sp>
        <p:nvSpPr>
          <p:cNvPr id="7" name="Retângulo 2">
            <a:extLst>
              <a:ext uri="{FF2B5EF4-FFF2-40B4-BE49-F238E27FC236}">
                <a16:creationId xmlns:a16="http://schemas.microsoft.com/office/drawing/2014/main" id="{5E97DFF2-9AD9-41AF-9A05-908B1CC98B03}"/>
              </a:ext>
            </a:extLst>
          </p:cNvPr>
          <p:cNvSpPr>
            <a:spLocks noChangeArrowheads="1"/>
          </p:cNvSpPr>
          <p:nvPr/>
        </p:nvSpPr>
        <p:spPr bwMode="auto">
          <a:xfrm>
            <a:off x="496030" y="51470"/>
            <a:ext cx="670458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b="1">
                <a:solidFill>
                  <a:srgbClr val="0000CC"/>
                </a:solidFill>
                <a:latin typeface="Arial Black" panose="020B0A04020102020204" pitchFamily="34" charset="0"/>
                <a:cs typeface="Arial" panose="020B0604020202020204" pitchFamily="34" charset="0"/>
              </a:defRPr>
            </a:lvl1pPr>
            <a:lvl2pPr marL="742950" indent="-285750" eaLnBrk="0" hangingPunct="0">
              <a:defRPr sz="1600" b="1">
                <a:solidFill>
                  <a:srgbClr val="0000CC"/>
                </a:solidFill>
                <a:latin typeface="Arial Black" panose="020B0A04020102020204" pitchFamily="34" charset="0"/>
                <a:cs typeface="Arial" panose="020B0604020202020204" pitchFamily="34" charset="0"/>
              </a:defRPr>
            </a:lvl2pPr>
            <a:lvl3pPr marL="1143000" indent="-228600" eaLnBrk="0" hangingPunct="0">
              <a:defRPr sz="1600" b="1">
                <a:solidFill>
                  <a:srgbClr val="0000CC"/>
                </a:solidFill>
                <a:latin typeface="Arial Black" panose="020B0A04020102020204" pitchFamily="34" charset="0"/>
                <a:cs typeface="Arial" panose="020B0604020202020204" pitchFamily="34" charset="0"/>
              </a:defRPr>
            </a:lvl3pPr>
            <a:lvl4pPr marL="1600200" indent="-228600" eaLnBrk="0" hangingPunct="0">
              <a:defRPr sz="1600" b="1">
                <a:solidFill>
                  <a:srgbClr val="0000CC"/>
                </a:solidFill>
                <a:latin typeface="Arial Black" panose="020B0A04020102020204" pitchFamily="34" charset="0"/>
                <a:cs typeface="Arial" panose="020B0604020202020204" pitchFamily="34" charset="0"/>
              </a:defRPr>
            </a:lvl4pPr>
            <a:lvl5pPr marL="2057400" indent="-228600" eaLnBrk="0" hangingPunct="0">
              <a:defRPr sz="1600" b="1">
                <a:solidFill>
                  <a:srgbClr val="0000CC"/>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1600" b="1">
                <a:solidFill>
                  <a:srgbClr val="0000CC"/>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1600" b="1">
                <a:solidFill>
                  <a:srgbClr val="0000CC"/>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1600" b="1">
                <a:solidFill>
                  <a:srgbClr val="0000CC"/>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1600" b="1">
                <a:solidFill>
                  <a:srgbClr val="0000CC"/>
                </a:solidFill>
                <a:latin typeface="Arial Black" panose="020B0A04020102020204" pitchFamily="34" charset="0"/>
                <a:cs typeface="Arial" panose="020B0604020202020204" pitchFamily="34" charset="0"/>
              </a:defRPr>
            </a:lvl9pPr>
          </a:lstStyle>
          <a:p>
            <a:pPr lvl="0">
              <a:defRPr/>
            </a:pPr>
            <a:r>
              <a:rPr lang="pt-BR" altLang="pt-BR" sz="2400" b="0" dirty="0">
                <a:solidFill>
                  <a:srgbClr val="800000"/>
                </a:solidFill>
                <a:latin typeface="Arial" panose="020B0604020202020204" pitchFamily="34" charset="0"/>
              </a:rPr>
              <a:t>Jesus falou que o homem procura pérolas boas. Então, também haviam pérolas ruins</a:t>
            </a:r>
          </a:p>
        </p:txBody>
      </p:sp>
      <p:sp>
        <p:nvSpPr>
          <p:cNvPr id="8" name="Retângulo 7">
            <a:extLst>
              <a:ext uri="{FF2B5EF4-FFF2-40B4-BE49-F238E27FC236}">
                <a16:creationId xmlns:a16="http://schemas.microsoft.com/office/drawing/2014/main" id="{E6B0FEE0-B088-4FCC-8BD2-77340D19EEB6}"/>
              </a:ext>
            </a:extLst>
          </p:cNvPr>
          <p:cNvSpPr/>
          <p:nvPr/>
        </p:nvSpPr>
        <p:spPr>
          <a:xfrm>
            <a:off x="6200181" y="1635646"/>
            <a:ext cx="2980331" cy="2708434"/>
          </a:xfrm>
          <a:prstGeom prst="rect">
            <a:avLst/>
          </a:prstGeom>
        </p:spPr>
        <p:txBody>
          <a:bodyPr wrap="square">
            <a:spAutoFit/>
          </a:bodyPr>
          <a:lstStyle/>
          <a:p>
            <a:pPr algn="ctr">
              <a:spcAft>
                <a:spcPts val="0"/>
              </a:spcAft>
            </a:pPr>
            <a:r>
              <a:rPr lang="pt-BR" sz="3400" dirty="0">
                <a:latin typeface="Arial" panose="020B0604020202020204" pitchFamily="34" charset="0"/>
                <a:ea typeface="Calibri" panose="020F0502020204030204" pitchFamily="34" charset="0"/>
                <a:cs typeface="Arial" panose="020B0604020202020204" pitchFamily="34" charset="0"/>
              </a:rPr>
              <a:t> As pérolas ruins são muito bonitas, mas não         tem valor.</a:t>
            </a:r>
          </a:p>
        </p:txBody>
      </p:sp>
      <p:grpSp>
        <p:nvGrpSpPr>
          <p:cNvPr id="10" name="Agrupar 9">
            <a:extLst>
              <a:ext uri="{FF2B5EF4-FFF2-40B4-BE49-F238E27FC236}">
                <a16:creationId xmlns:a16="http://schemas.microsoft.com/office/drawing/2014/main" id="{D7BEC6D6-6B80-4E62-BB34-A8EC45AE9BB2}"/>
              </a:ext>
            </a:extLst>
          </p:cNvPr>
          <p:cNvGrpSpPr/>
          <p:nvPr/>
        </p:nvGrpSpPr>
        <p:grpSpPr>
          <a:xfrm>
            <a:off x="0" y="942459"/>
            <a:ext cx="6228184" cy="4204014"/>
            <a:chOff x="0" y="1059582"/>
            <a:chExt cx="6228184" cy="4087378"/>
          </a:xfrm>
        </p:grpSpPr>
        <p:grpSp>
          <p:nvGrpSpPr>
            <p:cNvPr id="5" name="Agrupar 4">
              <a:extLst>
                <a:ext uri="{FF2B5EF4-FFF2-40B4-BE49-F238E27FC236}">
                  <a16:creationId xmlns:a16="http://schemas.microsoft.com/office/drawing/2014/main" id="{6013A0CF-DB13-4DAF-AB3C-BA8DDDCBF74C}"/>
                </a:ext>
              </a:extLst>
            </p:cNvPr>
            <p:cNvGrpSpPr/>
            <p:nvPr/>
          </p:nvGrpSpPr>
          <p:grpSpPr>
            <a:xfrm>
              <a:off x="0" y="1059582"/>
              <a:ext cx="6228184" cy="4083918"/>
              <a:chOff x="0" y="1059582"/>
              <a:chExt cx="6228184" cy="4083918"/>
            </a:xfrm>
          </p:grpSpPr>
          <p:pic>
            <p:nvPicPr>
              <p:cNvPr id="6" name="Picture 2">
                <a:extLst>
                  <a:ext uri="{FF2B5EF4-FFF2-40B4-BE49-F238E27FC236}">
                    <a16:creationId xmlns:a16="http://schemas.microsoft.com/office/drawing/2014/main" id="{8D275441-DAE0-462A-AFD0-EB542F281D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59582"/>
                <a:ext cx="6228184" cy="4083918"/>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24364903-7485-4D2E-912F-15DB07AB29A2}"/>
                  </a:ext>
                </a:extLst>
              </p:cNvPr>
              <p:cNvSpPr/>
              <p:nvPr/>
            </p:nvSpPr>
            <p:spPr>
              <a:xfrm>
                <a:off x="3275856" y="4651276"/>
                <a:ext cx="2808312" cy="492224"/>
              </a:xfrm>
              <a:prstGeom prst="rect">
                <a:avLst/>
              </a:prstGeom>
              <a:solidFill>
                <a:srgbClr val="FF02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Segoe UI Light" panose="020B0502040204020203" pitchFamily="34" charset="0"/>
                  <a:cs typeface="Segoe UI Light" panose="020B0502040204020203" pitchFamily="34" charset="0"/>
                </a:endParaRPr>
              </a:p>
            </p:txBody>
          </p:sp>
          <p:sp>
            <p:nvSpPr>
              <p:cNvPr id="12" name="Retângulo 11">
                <a:extLst>
                  <a:ext uri="{FF2B5EF4-FFF2-40B4-BE49-F238E27FC236}">
                    <a16:creationId xmlns:a16="http://schemas.microsoft.com/office/drawing/2014/main" id="{37C2DF65-0172-4EFE-A5F1-E88FED394A0C}"/>
                  </a:ext>
                </a:extLst>
              </p:cNvPr>
              <p:cNvSpPr/>
              <p:nvPr/>
            </p:nvSpPr>
            <p:spPr>
              <a:xfrm>
                <a:off x="179512" y="4587974"/>
                <a:ext cx="2808312" cy="492224"/>
              </a:xfrm>
              <a:prstGeom prst="rect">
                <a:avLst/>
              </a:prstGeom>
              <a:solidFill>
                <a:srgbClr val="2CB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latin typeface="Segoe UI Light" panose="020B0502040204020203" pitchFamily="34" charset="0"/>
                  <a:cs typeface="Segoe UI Light" panose="020B0502040204020203" pitchFamily="34" charset="0"/>
                </a:endParaRPr>
              </a:p>
            </p:txBody>
          </p:sp>
        </p:grpSp>
        <p:sp>
          <p:nvSpPr>
            <p:cNvPr id="9" name="CaixaDeTexto 8">
              <a:extLst>
                <a:ext uri="{FF2B5EF4-FFF2-40B4-BE49-F238E27FC236}">
                  <a16:creationId xmlns:a16="http://schemas.microsoft.com/office/drawing/2014/main" id="{F89220A0-D97A-49CC-A1E8-8589829177D0}"/>
                </a:ext>
              </a:extLst>
            </p:cNvPr>
            <p:cNvSpPr txBox="1"/>
            <p:nvPr/>
          </p:nvSpPr>
          <p:spPr>
            <a:xfrm>
              <a:off x="3951970" y="4527947"/>
              <a:ext cx="1340110" cy="598475"/>
            </a:xfrm>
            <a:prstGeom prst="rect">
              <a:avLst/>
            </a:prstGeom>
            <a:noFill/>
          </p:spPr>
          <p:txBody>
            <a:bodyPr wrap="none" lIns="0" tIns="0" rIns="0" bIns="0" rtlCol="0">
              <a:spAutoFit/>
            </a:bodyPr>
            <a:lstStyle/>
            <a:p>
              <a:r>
                <a:rPr lang="pt-BR" sz="4000" b="1" dirty="0">
                  <a:solidFill>
                    <a:schemeClr val="bg1"/>
                  </a:solidFill>
                  <a:latin typeface="Calibri" panose="020F0502020204030204" pitchFamily="34" charset="0"/>
                  <a:cs typeface="Calibri" panose="020F0502020204030204" pitchFamily="34" charset="0"/>
                </a:rPr>
                <a:t>RUINS</a:t>
              </a:r>
            </a:p>
          </p:txBody>
        </p:sp>
        <p:sp>
          <p:nvSpPr>
            <p:cNvPr id="14" name="CaixaDeTexto 13">
              <a:extLst>
                <a:ext uri="{FF2B5EF4-FFF2-40B4-BE49-F238E27FC236}">
                  <a16:creationId xmlns:a16="http://schemas.microsoft.com/office/drawing/2014/main" id="{8EF307DC-F767-4639-A29B-D14A2E30E236}"/>
                </a:ext>
              </a:extLst>
            </p:cNvPr>
            <p:cNvSpPr txBox="1"/>
            <p:nvPr/>
          </p:nvSpPr>
          <p:spPr>
            <a:xfrm>
              <a:off x="872486" y="4548485"/>
              <a:ext cx="1179234" cy="598475"/>
            </a:xfrm>
            <a:prstGeom prst="rect">
              <a:avLst/>
            </a:prstGeom>
            <a:noFill/>
          </p:spPr>
          <p:txBody>
            <a:bodyPr wrap="none" lIns="0" tIns="0" rIns="0" bIns="0" rtlCol="0">
              <a:spAutoFit/>
            </a:bodyPr>
            <a:lstStyle/>
            <a:p>
              <a:r>
                <a:rPr lang="pt-BR" sz="4000" b="1" dirty="0">
                  <a:solidFill>
                    <a:schemeClr val="bg1"/>
                  </a:solidFill>
                  <a:latin typeface="Calibri" panose="020F0502020204030204" pitchFamily="34" charset="0"/>
                  <a:cs typeface="Calibri" panose="020F0502020204030204" pitchFamily="34" charset="0"/>
                </a:rPr>
                <a:t>BOAS</a:t>
              </a:r>
            </a:p>
          </p:txBody>
        </p:sp>
      </p:grpSp>
    </p:spTree>
    <p:extLst>
      <p:ext uri="{BB962C8B-B14F-4D97-AF65-F5344CB8AC3E}">
        <p14:creationId xmlns:p14="http://schemas.microsoft.com/office/powerpoint/2010/main" val="10811703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m 6" descr="Boneca de pano com desenho de personagem de desenho animado&#10;&#10;Descrição gerada automaticamente com confiança baixa">
            <a:extLst>
              <a:ext uri="{FF2B5EF4-FFF2-40B4-BE49-F238E27FC236}">
                <a16:creationId xmlns:a16="http://schemas.microsoft.com/office/drawing/2014/main" id="{399C6E55-3F39-4706-A643-F0AE61978221}"/>
              </a:ext>
            </a:extLst>
          </p:cNvPr>
          <p:cNvPicPr>
            <a:picLocks noChangeAspect="1"/>
          </p:cNvPicPr>
          <p:nvPr/>
        </p:nvPicPr>
        <p:blipFill rotWithShape="1">
          <a:blip r:embed="rId2"/>
          <a:srcRect l="6290"/>
          <a:stretch/>
        </p:blipFill>
        <p:spPr>
          <a:xfrm>
            <a:off x="-55656" y="987574"/>
            <a:ext cx="6108827" cy="4190112"/>
          </a:xfrm>
          <a:prstGeom prst="rect">
            <a:avLst/>
          </a:prstGeom>
        </p:spPr>
      </p:pic>
      <p:sp>
        <p:nvSpPr>
          <p:cNvPr id="3076" name="Retângulo 2"/>
          <p:cNvSpPr>
            <a:spLocks noChangeArrowheads="1"/>
          </p:cNvSpPr>
          <p:nvPr/>
        </p:nvSpPr>
        <p:spPr bwMode="auto">
          <a:xfrm>
            <a:off x="531712" y="115153"/>
            <a:ext cx="676484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b="1">
                <a:solidFill>
                  <a:srgbClr val="0000CC"/>
                </a:solidFill>
                <a:latin typeface="Arial Black" panose="020B0A04020102020204" pitchFamily="34" charset="0"/>
                <a:cs typeface="Arial" panose="020B0604020202020204" pitchFamily="34" charset="0"/>
              </a:defRPr>
            </a:lvl1pPr>
            <a:lvl2pPr marL="742950" indent="-285750" eaLnBrk="0" hangingPunct="0">
              <a:defRPr sz="1600" b="1">
                <a:solidFill>
                  <a:srgbClr val="0000CC"/>
                </a:solidFill>
                <a:latin typeface="Arial Black" panose="020B0A04020102020204" pitchFamily="34" charset="0"/>
                <a:cs typeface="Arial" panose="020B0604020202020204" pitchFamily="34" charset="0"/>
              </a:defRPr>
            </a:lvl2pPr>
            <a:lvl3pPr marL="1143000" indent="-228600" eaLnBrk="0" hangingPunct="0">
              <a:defRPr sz="1600" b="1">
                <a:solidFill>
                  <a:srgbClr val="0000CC"/>
                </a:solidFill>
                <a:latin typeface="Arial Black" panose="020B0A04020102020204" pitchFamily="34" charset="0"/>
                <a:cs typeface="Arial" panose="020B0604020202020204" pitchFamily="34" charset="0"/>
              </a:defRPr>
            </a:lvl3pPr>
            <a:lvl4pPr marL="1600200" indent="-228600" eaLnBrk="0" hangingPunct="0">
              <a:defRPr sz="1600" b="1">
                <a:solidFill>
                  <a:srgbClr val="0000CC"/>
                </a:solidFill>
                <a:latin typeface="Arial Black" panose="020B0A04020102020204" pitchFamily="34" charset="0"/>
                <a:cs typeface="Arial" panose="020B0604020202020204" pitchFamily="34" charset="0"/>
              </a:defRPr>
            </a:lvl4pPr>
            <a:lvl5pPr marL="2057400" indent="-228600" eaLnBrk="0" hangingPunct="0">
              <a:defRPr sz="1600" b="1">
                <a:solidFill>
                  <a:srgbClr val="0000CC"/>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1600" b="1">
                <a:solidFill>
                  <a:srgbClr val="0000CC"/>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1600" b="1">
                <a:solidFill>
                  <a:srgbClr val="0000CC"/>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1600" b="1">
                <a:solidFill>
                  <a:srgbClr val="0000CC"/>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1600" b="1">
                <a:solidFill>
                  <a:srgbClr val="0000CC"/>
                </a:solidFill>
                <a:latin typeface="Arial Black" panose="020B0A04020102020204" pitchFamily="34" charset="0"/>
                <a:cs typeface="Arial" panose="020B0604020202020204" pitchFamily="34" charset="0"/>
              </a:defRPr>
            </a:lvl9pPr>
          </a:lstStyle>
          <a:p>
            <a:pPr lvl="0">
              <a:defRPr/>
            </a:pPr>
            <a:r>
              <a:rPr lang="pt-BR" altLang="pt-BR" sz="2400" b="0" dirty="0">
                <a:solidFill>
                  <a:srgbClr val="800000"/>
                </a:solidFill>
                <a:latin typeface="Arial" panose="020B0604020202020204" pitchFamily="34" charset="0"/>
              </a:rPr>
              <a:t>Como aquele homem, vamos buscar boas pérolas. A nossa família é uma pérola boa</a:t>
            </a:r>
          </a:p>
        </p:txBody>
      </p:sp>
      <p:pic>
        <p:nvPicPr>
          <p:cNvPr id="24" name="Picture 2" descr="icmLogo33"/>
          <p:cNvPicPr>
            <a:picLocks noChangeAspect="1" noChangeArrowheads="1"/>
          </p:cNvPicPr>
          <p:nvPr/>
        </p:nvPicPr>
        <p:blipFill>
          <a:blip r:embed="rId3"/>
          <a:srcRect/>
          <a:stretch>
            <a:fillRect/>
          </a:stretch>
        </p:blipFill>
        <p:spPr bwMode="auto">
          <a:xfrm>
            <a:off x="7126288" y="412750"/>
            <a:ext cx="1812925" cy="533400"/>
          </a:xfrm>
          <a:prstGeom prst="rect">
            <a:avLst/>
          </a:prstGeom>
          <a:noFill/>
          <a:ln w="9525">
            <a:noFill/>
            <a:miter lim="800000"/>
            <a:headEnd/>
            <a:tailEnd/>
          </a:ln>
        </p:spPr>
      </p:pic>
      <p:sp>
        <p:nvSpPr>
          <p:cNvPr id="11" name="Retângulo 10"/>
          <p:cNvSpPr/>
          <p:nvPr/>
        </p:nvSpPr>
        <p:spPr>
          <a:xfrm>
            <a:off x="6104559" y="1203598"/>
            <a:ext cx="2931937" cy="3231654"/>
          </a:xfrm>
          <a:prstGeom prst="rect">
            <a:avLst/>
          </a:prstGeom>
        </p:spPr>
        <p:txBody>
          <a:bodyPr wrap="square">
            <a:spAutoFit/>
          </a:bodyPr>
          <a:lstStyle/>
          <a:p>
            <a:pPr algn="ctr">
              <a:spcAft>
                <a:spcPts val="0"/>
              </a:spcAft>
            </a:pPr>
            <a:r>
              <a:rPr lang="pt-BR" sz="3400" dirty="0">
                <a:latin typeface="Arial" panose="020B0604020202020204" pitchFamily="34" charset="0"/>
                <a:ea typeface="Calibri" panose="020F0502020204030204" pitchFamily="34" charset="0"/>
                <a:cs typeface="Arial" panose="020B0604020202020204" pitchFamily="34" charset="0"/>
              </a:rPr>
              <a:t> Por isso, devemos amar nossos irmãos e honrar   nossos pais.</a:t>
            </a:r>
          </a:p>
        </p:txBody>
      </p:sp>
    </p:spTree>
    <p:extLst>
      <p:ext uri="{BB962C8B-B14F-4D97-AF65-F5344CB8AC3E}">
        <p14:creationId xmlns:p14="http://schemas.microsoft.com/office/powerpoint/2010/main" val="11712902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oogle Shape;346;p70" descr="icmLogo33">
            <a:extLst>
              <a:ext uri="{FF2B5EF4-FFF2-40B4-BE49-F238E27FC236}">
                <a16:creationId xmlns:a16="http://schemas.microsoft.com/office/drawing/2014/main" id="{221155F4-1E71-4830-B64A-5C10163FB514}"/>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7126289" y="412750"/>
            <a:ext cx="1812925" cy="533400"/>
          </a:xfrm>
          <a:prstGeom prst="rect">
            <a:avLst/>
          </a:prstGeom>
          <a:noFill/>
          <a:ln>
            <a:noFill/>
          </a:ln>
        </p:spPr>
      </p:pic>
      <p:pic>
        <p:nvPicPr>
          <p:cNvPr id="13" name="Imagem 12">
            <a:extLst>
              <a:ext uri="{FF2B5EF4-FFF2-40B4-BE49-F238E27FC236}">
                <a16:creationId xmlns:a16="http://schemas.microsoft.com/office/drawing/2014/main" id="{9040D9F3-3623-4AE8-A397-C344EA098CFE}"/>
              </a:ext>
            </a:extLst>
          </p:cNvPr>
          <p:cNvPicPr>
            <a:picLocks noChangeAspect="1"/>
          </p:cNvPicPr>
          <p:nvPr/>
        </p:nvPicPr>
        <p:blipFill>
          <a:blip r:embed="rId3"/>
          <a:stretch>
            <a:fillRect/>
          </a:stretch>
        </p:blipFill>
        <p:spPr>
          <a:xfrm>
            <a:off x="0" y="987574"/>
            <a:ext cx="5796136" cy="4155925"/>
          </a:xfrm>
          <a:prstGeom prst="rect">
            <a:avLst/>
          </a:prstGeom>
          <a:ln w="3175">
            <a:solidFill>
              <a:schemeClr val="tx1"/>
            </a:solidFill>
          </a:ln>
        </p:spPr>
      </p:pic>
      <p:sp>
        <p:nvSpPr>
          <p:cNvPr id="8" name="Retângulo 2">
            <a:extLst>
              <a:ext uri="{FF2B5EF4-FFF2-40B4-BE49-F238E27FC236}">
                <a16:creationId xmlns:a16="http://schemas.microsoft.com/office/drawing/2014/main" id="{7E66C063-7ECD-431B-A0F5-E39573896C59}"/>
              </a:ext>
            </a:extLst>
          </p:cNvPr>
          <p:cNvSpPr>
            <a:spLocks noChangeArrowheads="1"/>
          </p:cNvSpPr>
          <p:nvPr/>
        </p:nvSpPr>
        <p:spPr bwMode="auto">
          <a:xfrm>
            <a:off x="251520" y="123478"/>
            <a:ext cx="72728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b="1">
                <a:solidFill>
                  <a:srgbClr val="0000CC"/>
                </a:solidFill>
                <a:latin typeface="Arial Black" panose="020B0A04020102020204" pitchFamily="34" charset="0"/>
                <a:cs typeface="Arial" panose="020B0604020202020204" pitchFamily="34" charset="0"/>
              </a:defRPr>
            </a:lvl1pPr>
            <a:lvl2pPr marL="742950" indent="-285750" eaLnBrk="0" hangingPunct="0">
              <a:defRPr sz="1600" b="1">
                <a:solidFill>
                  <a:srgbClr val="0000CC"/>
                </a:solidFill>
                <a:latin typeface="Arial Black" panose="020B0A04020102020204" pitchFamily="34" charset="0"/>
                <a:cs typeface="Arial" panose="020B0604020202020204" pitchFamily="34" charset="0"/>
              </a:defRPr>
            </a:lvl2pPr>
            <a:lvl3pPr marL="1143000" indent="-228600" eaLnBrk="0" hangingPunct="0">
              <a:defRPr sz="1600" b="1">
                <a:solidFill>
                  <a:srgbClr val="0000CC"/>
                </a:solidFill>
                <a:latin typeface="Arial Black" panose="020B0A04020102020204" pitchFamily="34" charset="0"/>
                <a:cs typeface="Arial" panose="020B0604020202020204" pitchFamily="34" charset="0"/>
              </a:defRPr>
            </a:lvl3pPr>
            <a:lvl4pPr marL="1600200" indent="-228600" eaLnBrk="0" hangingPunct="0">
              <a:defRPr sz="1600" b="1">
                <a:solidFill>
                  <a:srgbClr val="0000CC"/>
                </a:solidFill>
                <a:latin typeface="Arial Black" panose="020B0A04020102020204" pitchFamily="34" charset="0"/>
                <a:cs typeface="Arial" panose="020B0604020202020204" pitchFamily="34" charset="0"/>
              </a:defRPr>
            </a:lvl4pPr>
            <a:lvl5pPr marL="2057400" indent="-228600" eaLnBrk="0" hangingPunct="0">
              <a:defRPr sz="1600" b="1">
                <a:solidFill>
                  <a:srgbClr val="0000CC"/>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1600" b="1">
                <a:solidFill>
                  <a:srgbClr val="0000CC"/>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1600" b="1">
                <a:solidFill>
                  <a:srgbClr val="0000CC"/>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1600" b="1">
                <a:solidFill>
                  <a:srgbClr val="0000CC"/>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1600" b="1">
                <a:solidFill>
                  <a:srgbClr val="0000CC"/>
                </a:solidFill>
                <a:latin typeface="Arial Black" panose="020B0A04020102020204" pitchFamily="34" charset="0"/>
                <a:cs typeface="Arial" panose="020B0604020202020204" pitchFamily="34" charset="0"/>
              </a:defRPr>
            </a:lvl9pPr>
          </a:lstStyle>
          <a:p>
            <a:pPr lvl="0">
              <a:defRPr/>
            </a:pPr>
            <a:r>
              <a:rPr lang="pt-BR" altLang="pt-BR" sz="2400" b="0" dirty="0">
                <a:solidFill>
                  <a:srgbClr val="800000"/>
                </a:solidFill>
                <a:latin typeface="Arial" panose="020B0604020202020204" pitchFamily="34" charset="0"/>
              </a:rPr>
              <a:t>Vocês se lembram? Na parábola chegou o dia em que o homem encontrou a pérola de grande valor</a:t>
            </a:r>
          </a:p>
        </p:txBody>
      </p:sp>
      <p:sp>
        <p:nvSpPr>
          <p:cNvPr id="9" name="Retângulo 8">
            <a:extLst>
              <a:ext uri="{FF2B5EF4-FFF2-40B4-BE49-F238E27FC236}">
                <a16:creationId xmlns:a16="http://schemas.microsoft.com/office/drawing/2014/main" id="{90B5FB90-BB24-41F0-85FB-2F4B601F4BE2}"/>
              </a:ext>
            </a:extLst>
          </p:cNvPr>
          <p:cNvSpPr/>
          <p:nvPr/>
        </p:nvSpPr>
        <p:spPr>
          <a:xfrm>
            <a:off x="5920619" y="1275606"/>
            <a:ext cx="3043869" cy="3231654"/>
          </a:xfrm>
          <a:prstGeom prst="rect">
            <a:avLst/>
          </a:prstGeom>
        </p:spPr>
        <p:txBody>
          <a:bodyPr wrap="square">
            <a:spAutoFit/>
          </a:bodyPr>
          <a:lstStyle/>
          <a:p>
            <a:pPr algn="ctr">
              <a:spcAft>
                <a:spcPts val="0"/>
              </a:spcAft>
            </a:pPr>
            <a:r>
              <a:rPr lang="pt-BR" sz="3400" dirty="0">
                <a:latin typeface="Arial" panose="020B0604020202020204" pitchFamily="34" charset="0"/>
                <a:ea typeface="Calibri" panose="020F0502020204030204" pitchFamily="34" charset="0"/>
                <a:cs typeface="Arial" panose="020B0604020202020204" pitchFamily="34" charset="0"/>
              </a:rPr>
              <a:t>Jesus é a pérola de grande valor. Ele deu a sua vida por amor a nós.</a:t>
            </a:r>
          </a:p>
        </p:txBody>
      </p:sp>
    </p:spTree>
    <p:extLst>
      <p:ext uri="{BB962C8B-B14F-4D97-AF65-F5344CB8AC3E}">
        <p14:creationId xmlns:p14="http://schemas.microsoft.com/office/powerpoint/2010/main" val="16084288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Google Shape;346;p70" descr="icmLogo33">
            <a:extLst>
              <a:ext uri="{FF2B5EF4-FFF2-40B4-BE49-F238E27FC236}">
                <a16:creationId xmlns:a16="http://schemas.microsoft.com/office/drawing/2014/main" id="{221155F4-1E71-4830-B64A-5C10163FB514}"/>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7126289" y="412750"/>
            <a:ext cx="1812925" cy="533400"/>
          </a:xfrm>
          <a:prstGeom prst="rect">
            <a:avLst/>
          </a:prstGeom>
          <a:noFill/>
          <a:ln>
            <a:noFill/>
          </a:ln>
        </p:spPr>
      </p:pic>
      <p:sp>
        <p:nvSpPr>
          <p:cNvPr id="8" name="Retângulo 2">
            <a:extLst>
              <a:ext uri="{FF2B5EF4-FFF2-40B4-BE49-F238E27FC236}">
                <a16:creationId xmlns:a16="http://schemas.microsoft.com/office/drawing/2014/main" id="{7E66C063-7ECD-431B-A0F5-E39573896C59}"/>
              </a:ext>
            </a:extLst>
          </p:cNvPr>
          <p:cNvSpPr>
            <a:spLocks noChangeArrowheads="1"/>
          </p:cNvSpPr>
          <p:nvPr/>
        </p:nvSpPr>
        <p:spPr bwMode="auto">
          <a:xfrm>
            <a:off x="395536" y="123478"/>
            <a:ext cx="727280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b="1">
                <a:solidFill>
                  <a:srgbClr val="0000CC"/>
                </a:solidFill>
                <a:latin typeface="Arial Black" panose="020B0A04020102020204" pitchFamily="34" charset="0"/>
                <a:cs typeface="Arial" panose="020B0604020202020204" pitchFamily="34" charset="0"/>
              </a:defRPr>
            </a:lvl1pPr>
            <a:lvl2pPr marL="742950" indent="-285750" eaLnBrk="0" hangingPunct="0">
              <a:defRPr sz="1600" b="1">
                <a:solidFill>
                  <a:srgbClr val="0000CC"/>
                </a:solidFill>
                <a:latin typeface="Arial Black" panose="020B0A04020102020204" pitchFamily="34" charset="0"/>
                <a:cs typeface="Arial" panose="020B0604020202020204" pitchFamily="34" charset="0"/>
              </a:defRPr>
            </a:lvl2pPr>
            <a:lvl3pPr marL="1143000" indent="-228600" eaLnBrk="0" hangingPunct="0">
              <a:defRPr sz="1600" b="1">
                <a:solidFill>
                  <a:srgbClr val="0000CC"/>
                </a:solidFill>
                <a:latin typeface="Arial Black" panose="020B0A04020102020204" pitchFamily="34" charset="0"/>
                <a:cs typeface="Arial" panose="020B0604020202020204" pitchFamily="34" charset="0"/>
              </a:defRPr>
            </a:lvl3pPr>
            <a:lvl4pPr marL="1600200" indent="-228600" eaLnBrk="0" hangingPunct="0">
              <a:defRPr sz="1600" b="1">
                <a:solidFill>
                  <a:srgbClr val="0000CC"/>
                </a:solidFill>
                <a:latin typeface="Arial Black" panose="020B0A04020102020204" pitchFamily="34" charset="0"/>
                <a:cs typeface="Arial" panose="020B0604020202020204" pitchFamily="34" charset="0"/>
              </a:defRPr>
            </a:lvl4pPr>
            <a:lvl5pPr marL="2057400" indent="-228600" eaLnBrk="0" hangingPunct="0">
              <a:defRPr sz="1600" b="1">
                <a:solidFill>
                  <a:srgbClr val="0000CC"/>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1600" b="1">
                <a:solidFill>
                  <a:srgbClr val="0000CC"/>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1600" b="1">
                <a:solidFill>
                  <a:srgbClr val="0000CC"/>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1600" b="1">
                <a:solidFill>
                  <a:srgbClr val="0000CC"/>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1600" b="1">
                <a:solidFill>
                  <a:srgbClr val="0000CC"/>
                </a:solidFill>
                <a:latin typeface="Arial Black" panose="020B0A04020102020204" pitchFamily="34" charset="0"/>
                <a:cs typeface="Arial" panose="020B0604020202020204" pitchFamily="34" charset="0"/>
              </a:defRPr>
            </a:lvl9pPr>
          </a:lstStyle>
          <a:p>
            <a:pPr lvl="0">
              <a:defRPr/>
            </a:pPr>
            <a:r>
              <a:rPr lang="pt-BR" altLang="pt-BR" sz="2400" b="0" dirty="0">
                <a:solidFill>
                  <a:srgbClr val="800000"/>
                </a:solidFill>
                <a:latin typeface="Arial" panose="020B0604020202020204" pitchFamily="34" charset="0"/>
              </a:rPr>
              <a:t>A salvação é tão valiosa pois, quando aceitamos Jesus nós somos chamados de “filhos de Deus”</a:t>
            </a:r>
          </a:p>
        </p:txBody>
      </p:sp>
      <p:sp>
        <p:nvSpPr>
          <p:cNvPr id="9" name="Retângulo 8">
            <a:extLst>
              <a:ext uri="{FF2B5EF4-FFF2-40B4-BE49-F238E27FC236}">
                <a16:creationId xmlns:a16="http://schemas.microsoft.com/office/drawing/2014/main" id="{90B5FB90-BB24-41F0-85FB-2F4B601F4BE2}"/>
              </a:ext>
            </a:extLst>
          </p:cNvPr>
          <p:cNvSpPr/>
          <p:nvPr/>
        </p:nvSpPr>
        <p:spPr>
          <a:xfrm>
            <a:off x="5796136" y="1049704"/>
            <a:ext cx="3312367" cy="3970318"/>
          </a:xfrm>
          <a:prstGeom prst="rect">
            <a:avLst/>
          </a:prstGeom>
        </p:spPr>
        <p:txBody>
          <a:bodyPr wrap="square">
            <a:spAutoFit/>
          </a:bodyPr>
          <a:lstStyle/>
          <a:p>
            <a:pPr algn="ctr">
              <a:spcAft>
                <a:spcPts val="0"/>
              </a:spcAft>
            </a:pPr>
            <a:r>
              <a:rPr lang="pt-BR" sz="2800" dirty="0">
                <a:latin typeface="Arial" panose="020B0604020202020204" pitchFamily="34" charset="0"/>
                <a:ea typeface="Calibri" panose="020F0502020204030204" pitchFamily="34" charset="0"/>
                <a:cs typeface="Arial" panose="020B0604020202020204" pitchFamily="34" charset="0"/>
              </a:rPr>
              <a:t>“Mas a todos quantos o receberam deu-lhes o poder de serem feitos filhos de Deus: aos que creem no seu nome.”</a:t>
            </a:r>
          </a:p>
          <a:p>
            <a:pPr algn="ctr">
              <a:spcAft>
                <a:spcPts val="0"/>
              </a:spcAft>
            </a:pPr>
            <a:r>
              <a:rPr lang="pt-BR" sz="2800" dirty="0">
                <a:latin typeface="Arial" panose="020B0604020202020204" pitchFamily="34" charset="0"/>
                <a:ea typeface="Calibri" panose="020F0502020204030204" pitchFamily="34" charset="0"/>
                <a:cs typeface="Arial" panose="020B0604020202020204" pitchFamily="34" charset="0"/>
              </a:rPr>
              <a:t>João 1:12.</a:t>
            </a:r>
          </a:p>
        </p:txBody>
      </p:sp>
      <p:pic>
        <p:nvPicPr>
          <p:cNvPr id="3" name="Imagem 2" descr="Grupo de crianças posando para foto&#10;&#10;Descrição gerada automaticamente com confiança baixa">
            <a:extLst>
              <a:ext uri="{FF2B5EF4-FFF2-40B4-BE49-F238E27FC236}">
                <a16:creationId xmlns:a16="http://schemas.microsoft.com/office/drawing/2014/main" id="{B7AAA477-8DA8-E611-B6D8-1F8CCC2E99EB}"/>
              </a:ext>
            </a:extLst>
          </p:cNvPr>
          <p:cNvPicPr>
            <a:picLocks noChangeAspect="1"/>
          </p:cNvPicPr>
          <p:nvPr/>
        </p:nvPicPr>
        <p:blipFill rotWithShape="1">
          <a:blip r:embed="rId3"/>
          <a:srcRect l="457" t="1593" r="24664" b="1722"/>
          <a:stretch/>
        </p:blipFill>
        <p:spPr>
          <a:xfrm>
            <a:off x="1" y="1049704"/>
            <a:ext cx="5796136" cy="4093796"/>
          </a:xfrm>
          <a:prstGeom prst="rect">
            <a:avLst/>
          </a:prstGeom>
          <a:ln>
            <a:solidFill>
              <a:srgbClr val="0D0D0D"/>
            </a:solidFill>
          </a:ln>
        </p:spPr>
      </p:pic>
    </p:spTree>
    <p:extLst>
      <p:ext uri="{BB962C8B-B14F-4D97-AF65-F5344CB8AC3E}">
        <p14:creationId xmlns:p14="http://schemas.microsoft.com/office/powerpoint/2010/main" val="18574510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4A15269E-10F2-4844-9250-84D0FE499C4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0" y="992468"/>
            <a:ext cx="9144000" cy="4151031"/>
          </a:xfrm>
          <a:prstGeom prst="rect">
            <a:avLst/>
          </a:prstGeom>
          <a:ln>
            <a:solidFill>
              <a:schemeClr val="tx1"/>
            </a:solidFill>
          </a:ln>
        </p:spPr>
      </p:pic>
      <p:sp>
        <p:nvSpPr>
          <p:cNvPr id="72710" name="AutoShape 6" descr="Imagem relacionada"/>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pt-BR"/>
          </a:p>
        </p:txBody>
      </p:sp>
      <p:sp>
        <p:nvSpPr>
          <p:cNvPr id="17" name="Retângulo 2">
            <a:extLst>
              <a:ext uri="{FF2B5EF4-FFF2-40B4-BE49-F238E27FC236}">
                <a16:creationId xmlns:a16="http://schemas.microsoft.com/office/drawing/2014/main" id="{62853628-71E3-4BA9-9BE9-3AA710749776}"/>
              </a:ext>
            </a:extLst>
          </p:cNvPr>
          <p:cNvSpPr>
            <a:spLocks noChangeArrowheads="1"/>
          </p:cNvSpPr>
          <p:nvPr/>
        </p:nvSpPr>
        <p:spPr bwMode="auto">
          <a:xfrm>
            <a:off x="517732" y="309885"/>
            <a:ext cx="68625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eaLnBrk="0" hangingPunct="0">
              <a:defRPr sz="1600" b="1">
                <a:solidFill>
                  <a:srgbClr val="0000CC"/>
                </a:solidFill>
                <a:latin typeface="Arial Black" panose="020B0A04020102020204" pitchFamily="34" charset="0"/>
                <a:cs typeface="Arial" panose="020B0604020202020204" pitchFamily="34" charset="0"/>
              </a:defRPr>
            </a:lvl1pPr>
            <a:lvl2pPr marL="742950" indent="-285750" eaLnBrk="0" hangingPunct="0">
              <a:defRPr sz="1600" b="1">
                <a:solidFill>
                  <a:srgbClr val="0000CC"/>
                </a:solidFill>
                <a:latin typeface="Arial Black" panose="020B0A04020102020204" pitchFamily="34" charset="0"/>
                <a:cs typeface="Arial" panose="020B0604020202020204" pitchFamily="34" charset="0"/>
              </a:defRPr>
            </a:lvl2pPr>
            <a:lvl3pPr marL="1143000" indent="-228600" eaLnBrk="0" hangingPunct="0">
              <a:defRPr sz="1600" b="1">
                <a:solidFill>
                  <a:srgbClr val="0000CC"/>
                </a:solidFill>
                <a:latin typeface="Arial Black" panose="020B0A04020102020204" pitchFamily="34" charset="0"/>
                <a:cs typeface="Arial" panose="020B0604020202020204" pitchFamily="34" charset="0"/>
              </a:defRPr>
            </a:lvl3pPr>
            <a:lvl4pPr marL="1600200" indent="-228600" eaLnBrk="0" hangingPunct="0">
              <a:defRPr sz="1600" b="1">
                <a:solidFill>
                  <a:srgbClr val="0000CC"/>
                </a:solidFill>
                <a:latin typeface="Arial Black" panose="020B0A04020102020204" pitchFamily="34" charset="0"/>
                <a:cs typeface="Arial" panose="020B0604020202020204" pitchFamily="34" charset="0"/>
              </a:defRPr>
            </a:lvl4pPr>
            <a:lvl5pPr marL="2057400" indent="-228600" eaLnBrk="0" hangingPunct="0">
              <a:defRPr sz="1600" b="1">
                <a:solidFill>
                  <a:srgbClr val="0000CC"/>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1600" b="1">
                <a:solidFill>
                  <a:srgbClr val="0000CC"/>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1600" b="1">
                <a:solidFill>
                  <a:srgbClr val="0000CC"/>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1600" b="1">
                <a:solidFill>
                  <a:srgbClr val="0000CC"/>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1600" b="1">
                <a:solidFill>
                  <a:srgbClr val="0000CC"/>
                </a:solidFill>
                <a:latin typeface="Arial Black" panose="020B0A04020102020204" pitchFamily="34" charset="0"/>
                <a:cs typeface="Arial" panose="020B0604020202020204" pitchFamily="34" charset="0"/>
              </a:defRPr>
            </a:lvl9pPr>
          </a:lstStyle>
          <a:p>
            <a:pPr>
              <a:defRPr/>
            </a:pPr>
            <a:r>
              <a:rPr lang="pt-BR" altLang="pt-BR" sz="2400" b="0" dirty="0">
                <a:solidFill>
                  <a:srgbClr val="800000"/>
                </a:solidFill>
                <a:latin typeface="Arial"/>
                <a:cs typeface="Arial"/>
              </a:rPr>
              <a:t>E você? Já vendeu tudo por amor a Jesus?</a:t>
            </a:r>
          </a:p>
        </p:txBody>
      </p:sp>
      <p:pic>
        <p:nvPicPr>
          <p:cNvPr id="26" name="Picture 2" descr="icmLogo33">
            <a:extLst>
              <a:ext uri="{FF2B5EF4-FFF2-40B4-BE49-F238E27FC236}">
                <a16:creationId xmlns:a16="http://schemas.microsoft.com/office/drawing/2014/main" id="{F6B77DB1-A19B-416B-9137-CF46C43FC864}"/>
              </a:ext>
            </a:extLst>
          </p:cNvPr>
          <p:cNvPicPr>
            <a:picLocks noChangeAspect="1" noChangeArrowheads="1"/>
          </p:cNvPicPr>
          <p:nvPr/>
        </p:nvPicPr>
        <p:blipFill>
          <a:blip r:embed="rId5"/>
          <a:srcRect/>
          <a:stretch>
            <a:fillRect/>
          </a:stretch>
        </p:blipFill>
        <p:spPr bwMode="auto">
          <a:xfrm>
            <a:off x="7126288" y="412750"/>
            <a:ext cx="1812925" cy="533400"/>
          </a:xfrm>
          <a:prstGeom prst="rect">
            <a:avLst/>
          </a:prstGeom>
          <a:noFill/>
          <a:ln w="9525">
            <a:noFill/>
            <a:miter lim="800000"/>
            <a:headEnd/>
            <a:tailEnd/>
          </a:ln>
        </p:spPr>
      </p:pic>
      <p:sp>
        <p:nvSpPr>
          <p:cNvPr id="13" name="CaixaDeTexto 12">
            <a:extLst>
              <a:ext uri="{FF2B5EF4-FFF2-40B4-BE49-F238E27FC236}">
                <a16:creationId xmlns:a16="http://schemas.microsoft.com/office/drawing/2014/main" id="{D45C1BB3-47B6-4786-924B-816665FB4526}"/>
              </a:ext>
            </a:extLst>
          </p:cNvPr>
          <p:cNvSpPr txBox="1"/>
          <p:nvPr/>
        </p:nvSpPr>
        <p:spPr>
          <a:xfrm>
            <a:off x="2411760" y="2028492"/>
            <a:ext cx="4608512" cy="2631490"/>
          </a:xfrm>
          <a:prstGeom prst="rect">
            <a:avLst/>
          </a:prstGeom>
          <a:noFill/>
        </p:spPr>
        <p:txBody>
          <a:bodyPr wrap="square">
            <a:spAutoFit/>
          </a:bodyPr>
          <a:lstStyle/>
          <a:p>
            <a:pPr algn="ctr"/>
            <a:r>
              <a:rPr lang="pt-BR" sz="3300" b="1" dirty="0">
                <a:solidFill>
                  <a:srgbClr val="FF0000"/>
                </a:solidFill>
                <a:effectLst/>
                <a:latin typeface="Arial" panose="020B0604020202020204" pitchFamily="34" charset="0"/>
                <a:ea typeface="Calibri" panose="020F0502020204030204" pitchFamily="34" charset="0"/>
                <a:cs typeface="Arial" panose="020B0604020202020204" pitchFamily="34" charset="0"/>
              </a:rPr>
              <a:t>Vamos guardar Jesus no nosso coração, pois Ele nos traz         a maior riqueza:                a vida eterna!</a:t>
            </a:r>
            <a:endParaRPr lang="pt-BR" sz="3300" b="1"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05117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descr="icmLogo33"/>
          <p:cNvPicPr>
            <a:picLocks noChangeAspect="1" noChangeArrowheads="1"/>
          </p:cNvPicPr>
          <p:nvPr/>
        </p:nvPicPr>
        <p:blipFill>
          <a:blip r:embed="rId2"/>
          <a:srcRect/>
          <a:stretch>
            <a:fillRect/>
          </a:stretch>
        </p:blipFill>
        <p:spPr bwMode="auto">
          <a:xfrm>
            <a:off x="7126289" y="412750"/>
            <a:ext cx="1812925" cy="533400"/>
          </a:xfrm>
          <a:prstGeom prst="rect">
            <a:avLst/>
          </a:prstGeom>
          <a:noFill/>
          <a:ln w="9525">
            <a:noFill/>
            <a:miter lim="800000"/>
            <a:headEnd/>
            <a:tailEnd/>
          </a:ln>
        </p:spPr>
      </p:pic>
      <p:sp>
        <p:nvSpPr>
          <p:cNvPr id="7" name="AutoShape 2" descr="Exibindo placa1.png"/>
          <p:cNvSpPr>
            <a:spLocks noChangeAspect="1" noChangeArrowheads="1"/>
          </p:cNvSpPr>
          <p:nvPr/>
        </p:nvSpPr>
        <p:spPr bwMode="auto">
          <a:xfrm>
            <a:off x="4419600" y="241934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8" tIns="45719" rIns="91438" bIns="45719" numCol="1" anchor="t" anchorCtr="0" compatLnSpc="1">
            <a:prstTxWarp prst="textNoShape">
              <a:avLst/>
            </a:prstTxWarp>
          </a:bodyPr>
          <a:lstStyle/>
          <a:p>
            <a:pPr marL="0" marR="0" lvl="0" indent="0" algn="l" defTabSz="685800" rtl="0" eaLnBrk="1" fontAlgn="base" latinLnBrk="0" hangingPunct="1">
              <a:lnSpc>
                <a:spcPct val="100000"/>
              </a:lnSpc>
              <a:spcBef>
                <a:spcPct val="0"/>
              </a:spcBef>
              <a:spcAft>
                <a:spcPct val="0"/>
              </a:spcAft>
              <a:buClrTx/>
              <a:buSzTx/>
              <a:buFontTx/>
              <a:buNone/>
              <a:tabLst/>
              <a:defRPr/>
            </a:pPr>
            <a:endParaRPr kumimoji="0" lang="pt-BR" sz="1400" b="0" i="0" u="none" strike="noStrike" kern="1200" cap="none" spc="0" normalizeH="0" baseline="0" noProof="0">
              <a:ln>
                <a:noFill/>
              </a:ln>
              <a:solidFill>
                <a:srgbClr val="000000"/>
              </a:solidFill>
              <a:effectLst/>
              <a:uLnTx/>
              <a:uFillTx/>
              <a:latin typeface="Arial" charset="0"/>
              <a:ea typeface="+mn-ea"/>
              <a:cs typeface="Arial" charset="0"/>
            </a:endParaRPr>
          </a:p>
        </p:txBody>
      </p:sp>
      <p:pic>
        <p:nvPicPr>
          <p:cNvPr id="11" name="Picture 5" descr="biblia"/>
          <p:cNvPicPr>
            <a:picLocks noChangeAspect="1" noChangeArrowheads="1"/>
          </p:cNvPicPr>
          <p:nvPr/>
        </p:nvPicPr>
        <p:blipFill>
          <a:blip r:embed="rId3" cstate="print"/>
          <a:srcRect/>
          <a:stretch>
            <a:fillRect/>
          </a:stretch>
        </p:blipFill>
        <p:spPr bwMode="auto">
          <a:xfrm>
            <a:off x="295589" y="232549"/>
            <a:ext cx="2592287" cy="18309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ítulo 1"/>
          <p:cNvSpPr txBox="1">
            <a:spLocks/>
          </p:cNvSpPr>
          <p:nvPr/>
        </p:nvSpPr>
        <p:spPr>
          <a:xfrm>
            <a:off x="2887876" y="627534"/>
            <a:ext cx="4032250" cy="1296443"/>
          </a:xfrm>
          <a:prstGeom prst="rect">
            <a:avLst/>
          </a:prstGeom>
        </p:spPr>
        <p:txBody>
          <a:bodyPr vert="horz" wrap="square" lIns="0" tIns="0" rIns="0" bIns="0" numCol="1" rtlCol="0" anchor="t" anchorCtr="0" compatLnSpc="1">
            <a:prstTxWarp prst="textNoShape">
              <a:avLst/>
            </a:prstTxWarp>
            <a:noAutofit/>
          </a:bodyPr>
          <a:lstStyle>
            <a:lvl1pPr algn="l" defTabSz="685800" rtl="0" eaLnBrk="0" fontAlgn="base" hangingPunct="0">
              <a:lnSpc>
                <a:spcPct val="90000"/>
              </a:lnSpc>
              <a:spcBef>
                <a:spcPct val="0"/>
              </a:spcBef>
              <a:spcAft>
                <a:spcPct val="0"/>
              </a:spcAft>
              <a:defRPr lang="en-US" sz="4100" kern="1200" spc="-75" dirty="0">
                <a:ln w="3175">
                  <a:noFill/>
                </a:ln>
                <a:gradFill flip="none" rotWithShape="1">
                  <a:gsLst>
                    <a:gs pos="0">
                      <a:schemeClr val="tx1">
                        <a:lumMod val="65000"/>
                        <a:lumOff val="35000"/>
                      </a:schemeClr>
                    </a:gs>
                    <a:gs pos="86000">
                      <a:schemeClr val="tx1">
                        <a:lumMod val="65000"/>
                        <a:lumOff val="35000"/>
                      </a:schemeClr>
                    </a:gs>
                  </a:gsLst>
                  <a:lin ang="5400000" scaled="0"/>
                  <a:tileRect/>
                </a:gradFill>
                <a:latin typeface="Segoe UI Light" pitchFamily="34" charset="0"/>
                <a:ea typeface="+mn-ea"/>
                <a:cs typeface="Arial" charset="0"/>
              </a:defRPr>
            </a:lvl1pPr>
            <a:lvl2pPr algn="l" defTabSz="685800" rtl="0" eaLnBrk="0" fontAlgn="base" hangingPunct="0">
              <a:lnSpc>
                <a:spcPct val="90000"/>
              </a:lnSpc>
              <a:spcBef>
                <a:spcPct val="0"/>
              </a:spcBef>
              <a:spcAft>
                <a:spcPct val="0"/>
              </a:spcAft>
              <a:defRPr sz="4100">
                <a:solidFill>
                  <a:schemeClr val="tx1"/>
                </a:solidFill>
                <a:latin typeface="Segoe UI Light" pitchFamily="34" charset="0"/>
                <a:cs typeface="Arial" charset="0"/>
              </a:defRPr>
            </a:lvl2pPr>
            <a:lvl3pPr algn="l" defTabSz="685800" rtl="0" eaLnBrk="0" fontAlgn="base" hangingPunct="0">
              <a:lnSpc>
                <a:spcPct val="90000"/>
              </a:lnSpc>
              <a:spcBef>
                <a:spcPct val="0"/>
              </a:spcBef>
              <a:spcAft>
                <a:spcPct val="0"/>
              </a:spcAft>
              <a:defRPr sz="4100">
                <a:solidFill>
                  <a:schemeClr val="tx1"/>
                </a:solidFill>
                <a:latin typeface="Segoe UI Light" pitchFamily="34" charset="0"/>
                <a:cs typeface="Arial" charset="0"/>
              </a:defRPr>
            </a:lvl3pPr>
            <a:lvl4pPr algn="l" defTabSz="685800" rtl="0" eaLnBrk="0" fontAlgn="base" hangingPunct="0">
              <a:lnSpc>
                <a:spcPct val="90000"/>
              </a:lnSpc>
              <a:spcBef>
                <a:spcPct val="0"/>
              </a:spcBef>
              <a:spcAft>
                <a:spcPct val="0"/>
              </a:spcAft>
              <a:defRPr sz="4100">
                <a:solidFill>
                  <a:schemeClr val="tx1"/>
                </a:solidFill>
                <a:latin typeface="Segoe UI Light" pitchFamily="34" charset="0"/>
                <a:cs typeface="Arial" charset="0"/>
              </a:defRPr>
            </a:lvl4pPr>
            <a:lvl5pPr algn="l" defTabSz="685800" rtl="0" eaLnBrk="0" fontAlgn="base" hangingPunct="0">
              <a:lnSpc>
                <a:spcPct val="90000"/>
              </a:lnSpc>
              <a:spcBef>
                <a:spcPct val="0"/>
              </a:spcBef>
              <a:spcAft>
                <a:spcPct val="0"/>
              </a:spcAft>
              <a:defRPr sz="4100">
                <a:solidFill>
                  <a:schemeClr val="tx1"/>
                </a:solidFill>
                <a:latin typeface="Segoe UI Light" pitchFamily="34" charset="0"/>
                <a:cs typeface="Arial" charset="0"/>
              </a:defRPr>
            </a:lvl5pPr>
            <a:lvl6pPr marL="457200" algn="l" defTabSz="685800" rtl="0" fontAlgn="base">
              <a:lnSpc>
                <a:spcPct val="90000"/>
              </a:lnSpc>
              <a:spcBef>
                <a:spcPct val="0"/>
              </a:spcBef>
              <a:spcAft>
                <a:spcPct val="0"/>
              </a:spcAft>
              <a:defRPr sz="4100">
                <a:solidFill>
                  <a:schemeClr val="tx1"/>
                </a:solidFill>
                <a:latin typeface="Segoe UI Light" pitchFamily="34" charset="0"/>
                <a:cs typeface="Arial" charset="0"/>
              </a:defRPr>
            </a:lvl6pPr>
            <a:lvl7pPr marL="914400" algn="l" defTabSz="685800" rtl="0" fontAlgn="base">
              <a:lnSpc>
                <a:spcPct val="90000"/>
              </a:lnSpc>
              <a:spcBef>
                <a:spcPct val="0"/>
              </a:spcBef>
              <a:spcAft>
                <a:spcPct val="0"/>
              </a:spcAft>
              <a:defRPr sz="4100">
                <a:solidFill>
                  <a:schemeClr val="tx1"/>
                </a:solidFill>
                <a:latin typeface="Segoe UI Light" pitchFamily="34" charset="0"/>
                <a:cs typeface="Arial" charset="0"/>
              </a:defRPr>
            </a:lvl7pPr>
            <a:lvl8pPr marL="1371600" algn="l" defTabSz="685800" rtl="0" fontAlgn="base">
              <a:lnSpc>
                <a:spcPct val="90000"/>
              </a:lnSpc>
              <a:spcBef>
                <a:spcPct val="0"/>
              </a:spcBef>
              <a:spcAft>
                <a:spcPct val="0"/>
              </a:spcAft>
              <a:defRPr sz="4100">
                <a:solidFill>
                  <a:schemeClr val="tx1"/>
                </a:solidFill>
                <a:latin typeface="Segoe UI Light" pitchFamily="34" charset="0"/>
                <a:cs typeface="Arial" charset="0"/>
              </a:defRPr>
            </a:lvl8pPr>
            <a:lvl9pPr marL="1828800" algn="l" defTabSz="685800" rtl="0" fontAlgn="base">
              <a:lnSpc>
                <a:spcPct val="90000"/>
              </a:lnSpc>
              <a:spcBef>
                <a:spcPct val="0"/>
              </a:spcBef>
              <a:spcAft>
                <a:spcPct val="0"/>
              </a:spcAft>
              <a:defRPr sz="4100">
                <a:solidFill>
                  <a:schemeClr val="tx1"/>
                </a:solidFill>
                <a:latin typeface="Segoe UI Light" pitchFamily="34" charset="0"/>
                <a:cs typeface="Arial" charset="0"/>
              </a:defRPr>
            </a:lvl9pPr>
          </a:lstStyle>
          <a:p>
            <a:pPr marL="0" marR="0" lvl="0" indent="0" algn="ctr" defTabSz="685800" rtl="0" eaLnBrk="1" fontAlgn="base" latinLnBrk="0" hangingPunct="1">
              <a:lnSpc>
                <a:spcPct val="90000"/>
              </a:lnSpc>
              <a:spcBef>
                <a:spcPct val="0"/>
              </a:spcBef>
              <a:spcAft>
                <a:spcPct val="0"/>
              </a:spcAft>
              <a:buClrTx/>
              <a:buSzTx/>
              <a:buFontTx/>
              <a:buNone/>
              <a:tabLst/>
              <a:defRPr/>
            </a:pPr>
            <a:r>
              <a:rPr kumimoji="0" lang="pt-BR" sz="3600" b="0" i="0" u="none" strike="noStrike" kern="1200" cap="none" spc="-75"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Pergunta para Crianças</a:t>
            </a:r>
          </a:p>
        </p:txBody>
      </p:sp>
      <p:sp>
        <p:nvSpPr>
          <p:cNvPr id="16" name="CaixaDeTexto 2"/>
          <p:cNvSpPr txBox="1">
            <a:spLocks noChangeArrowheads="1"/>
          </p:cNvSpPr>
          <p:nvPr/>
        </p:nvSpPr>
        <p:spPr bwMode="auto">
          <a:xfrm>
            <a:off x="0" y="2355726"/>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b="1">
                <a:solidFill>
                  <a:srgbClr val="0000CC"/>
                </a:solidFill>
                <a:latin typeface="Arial Black" panose="020B0A04020102020204" pitchFamily="34" charset="0"/>
                <a:cs typeface="Arial" panose="020B0604020202020204" pitchFamily="34" charset="0"/>
              </a:defRPr>
            </a:lvl1pPr>
            <a:lvl2pPr marL="742950" indent="-285750" eaLnBrk="0" hangingPunct="0">
              <a:defRPr sz="1600" b="1">
                <a:solidFill>
                  <a:srgbClr val="0000CC"/>
                </a:solidFill>
                <a:latin typeface="Arial Black" panose="020B0A04020102020204" pitchFamily="34" charset="0"/>
                <a:cs typeface="Arial" panose="020B0604020202020204" pitchFamily="34" charset="0"/>
              </a:defRPr>
            </a:lvl2pPr>
            <a:lvl3pPr marL="1143000" indent="-228600" eaLnBrk="0" hangingPunct="0">
              <a:defRPr sz="1600" b="1">
                <a:solidFill>
                  <a:srgbClr val="0000CC"/>
                </a:solidFill>
                <a:latin typeface="Arial Black" panose="020B0A04020102020204" pitchFamily="34" charset="0"/>
                <a:cs typeface="Arial" panose="020B0604020202020204" pitchFamily="34" charset="0"/>
              </a:defRPr>
            </a:lvl3pPr>
            <a:lvl4pPr marL="1600200" indent="-228600" eaLnBrk="0" hangingPunct="0">
              <a:defRPr sz="1600" b="1">
                <a:solidFill>
                  <a:srgbClr val="0000CC"/>
                </a:solidFill>
                <a:latin typeface="Arial Black" panose="020B0A04020102020204" pitchFamily="34" charset="0"/>
                <a:cs typeface="Arial" panose="020B0604020202020204" pitchFamily="34" charset="0"/>
              </a:defRPr>
            </a:lvl4pPr>
            <a:lvl5pPr marL="2057400" indent="-228600" eaLnBrk="0" hangingPunct="0">
              <a:defRPr sz="1600" b="1">
                <a:solidFill>
                  <a:srgbClr val="0000CC"/>
                </a:solidFill>
                <a:latin typeface="Arial Black" panose="020B0A04020102020204" pitchFamily="34" charset="0"/>
                <a:cs typeface="Arial" panose="020B0604020202020204" pitchFamily="34" charset="0"/>
              </a:defRPr>
            </a:lvl5pPr>
            <a:lvl6pPr marL="2514600" indent="-228600" eaLnBrk="0" fontAlgn="base" hangingPunct="0">
              <a:spcBef>
                <a:spcPct val="0"/>
              </a:spcBef>
              <a:spcAft>
                <a:spcPct val="0"/>
              </a:spcAft>
              <a:defRPr sz="1600" b="1">
                <a:solidFill>
                  <a:srgbClr val="0000CC"/>
                </a:solidFill>
                <a:latin typeface="Arial Black" panose="020B0A04020102020204" pitchFamily="34" charset="0"/>
                <a:cs typeface="Arial" panose="020B0604020202020204" pitchFamily="34" charset="0"/>
              </a:defRPr>
            </a:lvl6pPr>
            <a:lvl7pPr marL="2971800" indent="-228600" eaLnBrk="0" fontAlgn="base" hangingPunct="0">
              <a:spcBef>
                <a:spcPct val="0"/>
              </a:spcBef>
              <a:spcAft>
                <a:spcPct val="0"/>
              </a:spcAft>
              <a:defRPr sz="1600" b="1">
                <a:solidFill>
                  <a:srgbClr val="0000CC"/>
                </a:solidFill>
                <a:latin typeface="Arial Black" panose="020B0A04020102020204" pitchFamily="34" charset="0"/>
                <a:cs typeface="Arial" panose="020B0604020202020204" pitchFamily="34" charset="0"/>
              </a:defRPr>
            </a:lvl7pPr>
            <a:lvl8pPr marL="3429000" indent="-228600" eaLnBrk="0" fontAlgn="base" hangingPunct="0">
              <a:spcBef>
                <a:spcPct val="0"/>
              </a:spcBef>
              <a:spcAft>
                <a:spcPct val="0"/>
              </a:spcAft>
              <a:defRPr sz="1600" b="1">
                <a:solidFill>
                  <a:srgbClr val="0000CC"/>
                </a:solidFill>
                <a:latin typeface="Arial Black" panose="020B0A04020102020204" pitchFamily="34" charset="0"/>
                <a:cs typeface="Arial" panose="020B0604020202020204" pitchFamily="34" charset="0"/>
              </a:defRPr>
            </a:lvl8pPr>
            <a:lvl9pPr marL="3886200" indent="-228600" eaLnBrk="0" fontAlgn="base" hangingPunct="0">
              <a:spcBef>
                <a:spcPct val="0"/>
              </a:spcBef>
              <a:spcAft>
                <a:spcPct val="0"/>
              </a:spcAft>
              <a:defRPr sz="1600" b="1">
                <a:solidFill>
                  <a:srgbClr val="0000CC"/>
                </a:solidFill>
                <a:latin typeface="Arial Black" panose="020B0A04020102020204" pitchFamily="34" charset="0"/>
                <a:cs typeface="Arial" panose="020B0604020202020204" pitchFamily="34" charset="0"/>
              </a:defRPr>
            </a:lvl9pPr>
          </a:lstStyle>
          <a:p>
            <a:pPr marL="0" marR="0" lvl="0" indent="0" algn="ctr" defTabSz="685800" rtl="0" eaLnBrk="1" fontAlgn="base" latinLnBrk="0" hangingPunct="1">
              <a:lnSpc>
                <a:spcPct val="100000"/>
              </a:lnSpc>
              <a:spcBef>
                <a:spcPct val="0"/>
              </a:spcBef>
              <a:spcAft>
                <a:spcPct val="0"/>
              </a:spcAft>
              <a:buClrTx/>
              <a:buSzTx/>
              <a:buFontTx/>
              <a:buNone/>
              <a:tabLst/>
              <a:defRPr/>
            </a:pPr>
            <a:r>
              <a:rPr kumimoji="0" lang="pt-BR" sz="2800" b="0" i="0" u="none" strike="noStrike" kern="1200" cap="none" spc="0" normalizeH="0" baseline="0" noProof="0" dirty="0">
                <a:ln>
                  <a:noFill/>
                </a:ln>
                <a:solidFill>
                  <a:srgbClr val="800000"/>
                </a:solidFill>
                <a:effectLst/>
                <a:uLnTx/>
                <a:uFillTx/>
                <a:latin typeface="Arial" panose="020B0604020202020204" pitchFamily="34" charset="0"/>
                <a:ea typeface="+mn-ea"/>
                <a:cs typeface="Arial" panose="020B0604020202020204" pitchFamily="34" charset="0"/>
              </a:rPr>
              <a:t>Quem é a pérola de grande valor?</a:t>
            </a:r>
            <a:endParaRPr kumimoji="0" lang="pt-BR" altLang="pt-BR" sz="2800" b="0" i="0" u="none" strike="noStrike" kern="1200" cap="none" spc="0" normalizeH="0" baseline="0" noProof="0" dirty="0">
              <a:ln>
                <a:noFill/>
              </a:ln>
              <a:solidFill>
                <a:srgbClr val="800000"/>
              </a:solidFill>
              <a:effectLst/>
              <a:uLnTx/>
              <a:uFillTx/>
              <a:latin typeface="Arial" panose="020B0604020202020204" pitchFamily="34" charset="0"/>
              <a:ea typeface="+mn-ea"/>
              <a:cs typeface="Arial" panose="020B0604020202020204" pitchFamily="34" charset="0"/>
            </a:endParaRPr>
          </a:p>
        </p:txBody>
      </p:sp>
      <p:sp>
        <p:nvSpPr>
          <p:cNvPr id="17" name="Retângulo 16"/>
          <p:cNvSpPr>
            <a:spLocks noChangeArrowheads="1"/>
          </p:cNvSpPr>
          <p:nvPr/>
        </p:nvSpPr>
        <p:spPr bwMode="auto">
          <a:xfrm>
            <a:off x="408729" y="3075806"/>
            <a:ext cx="8326541" cy="1815882"/>
          </a:xfrm>
          <a:prstGeom prst="rect">
            <a:avLst/>
          </a:prstGeom>
          <a:solidFill>
            <a:srgbClr val="CCFFFF"/>
          </a:solidFill>
          <a:ln w="9525">
            <a:solidFill>
              <a:schemeClr val="tx1"/>
            </a:solidFill>
            <a:miter lim="800000"/>
            <a:headEnd/>
            <a:tailEnd/>
          </a:ln>
        </p:spPr>
        <p:txBody>
          <a:bodyPr wrap="square">
            <a:spAutoFit/>
          </a:bodyPr>
          <a:lstStyle/>
          <a:p>
            <a:pPr lvl="0" algn="ctr">
              <a:spcAft>
                <a:spcPts val="0"/>
              </a:spcAft>
              <a:defRPr/>
            </a:pPr>
            <a:r>
              <a:rPr kumimoji="0" lang="pt-BR" sz="2800" b="0" i="0" u="none" strike="noStrike" kern="1200" cap="none" spc="0" normalizeH="0" baseline="0" noProof="0" dirty="0">
                <a:ln>
                  <a:noFill/>
                </a:ln>
                <a:solidFill>
                  <a:srgbClr val="800000"/>
                </a:solidFill>
                <a:effectLst/>
                <a:uLnTx/>
                <a:uFillTx/>
                <a:latin typeface="Arial" panose="020B0604020202020204" pitchFamily="34" charset="0"/>
                <a:cs typeface="Arial" panose="020B0604020202020204" pitchFamily="34" charset="0"/>
              </a:rPr>
              <a:t>Resposta: </a:t>
            </a:r>
            <a:r>
              <a:rPr lang="pt-BR" sz="2800" dirty="0">
                <a:latin typeface="Arial" panose="020B0604020202020204" pitchFamily="34" charset="0"/>
                <a:cs typeface="Arial" panose="020B0604020202020204" pitchFamily="34" charset="0"/>
              </a:rPr>
              <a:t>Jesus. </a:t>
            </a:r>
          </a:p>
          <a:p>
            <a:pPr lvl="0" algn="ctr">
              <a:spcAft>
                <a:spcPts val="0"/>
              </a:spcAft>
              <a:defRPr/>
            </a:pPr>
            <a:r>
              <a:rPr lang="pt-BR" sz="2800" dirty="0">
                <a:solidFill>
                  <a:srgbClr val="800000"/>
                </a:solidFill>
                <a:latin typeface="Arial" panose="020B0604020202020204" pitchFamily="34" charset="0"/>
                <a:cs typeface="Arial" panose="020B0604020202020204" pitchFamily="34" charset="0"/>
              </a:rPr>
              <a:t>“E encontrando uma pérola de grande valor, foi, vendeu tudo quanto tinha, e a comprou.”       Mateus 13:46.</a:t>
            </a:r>
            <a:endParaRPr kumimoji="0" lang="pt-BR" sz="2800" b="0" i="0" u="none" strike="noStrike" kern="1200" cap="none" spc="0" normalizeH="0" baseline="0" noProof="0" dirty="0">
              <a:ln>
                <a:noFill/>
              </a:ln>
              <a:solidFill>
                <a:srgbClr val="8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77465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0.7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heme/theme1.xml><?xml version="1.0" encoding="utf-8"?>
<a:theme xmlns:a="http://schemas.openxmlformats.org/drawingml/2006/main" name="Metro Brand Template">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2060">
            <a:alpha val="23000"/>
          </a:srgbClr>
        </a:solidFill>
        <a:ln>
          <a:noFill/>
        </a:ln>
      </a:spPr>
      <a:bodyPr rtlCol="0" anchor="ctr"/>
      <a:lstStyle>
        <a:defPPr algn="ctr">
          <a:defRPr dirty="0">
            <a:latin typeface="Segoe UI Light" panose="020B0502040204020203" pitchFamily="34" charset="0"/>
            <a:cs typeface="Segoe UI Light"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2.xml><?xml version="1.0" encoding="utf-8"?>
<a:theme xmlns:a="http://schemas.openxmlformats.org/drawingml/2006/main" name="1_Metro Brand Template">
  <a:themeElements>
    <a:clrScheme name="Microsoft Colors">
      <a:dk1>
        <a:srgbClr val="000000"/>
      </a:dk1>
      <a:lt1>
        <a:srgbClr val="FFFFFF"/>
      </a:lt1>
      <a:dk2>
        <a:srgbClr val="3F3F3F"/>
      </a:dk2>
      <a:lt2>
        <a:srgbClr val="F2F2F2"/>
      </a:lt2>
      <a:accent1>
        <a:srgbClr val="00AEEF"/>
      </a:accent1>
      <a:accent2>
        <a:srgbClr val="8CC600"/>
      </a:accent2>
      <a:accent3>
        <a:srgbClr val="FF8A00"/>
      </a:accent3>
      <a:accent4>
        <a:srgbClr val="FF0097"/>
      </a:accent4>
      <a:accent5>
        <a:srgbClr val="0071BC"/>
      </a:accent5>
      <a:accent6>
        <a:srgbClr val="910091"/>
      </a:accent6>
      <a:hlink>
        <a:srgbClr val="0070C0"/>
      </a:hlink>
      <a:folHlink>
        <a:srgbClr val="0071BC"/>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2060">
            <a:alpha val="23000"/>
          </a:srgbClr>
        </a:solidFill>
        <a:ln>
          <a:noFill/>
        </a:ln>
      </a:spPr>
      <a:bodyPr rtlCol="0" anchor="ctr"/>
      <a:lstStyle>
        <a:defPPr algn="ctr">
          <a:defRPr dirty="0">
            <a:latin typeface="Segoe UI Light" panose="020B0502040204020203" pitchFamily="34" charset="0"/>
            <a:cs typeface="Segoe UI Light"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 Brand Template</Template>
  <TotalTime>32679</TotalTime>
  <Words>307</Words>
  <Application>Microsoft Macintosh PowerPoint</Application>
  <PresentationFormat>Apresentação na tela (16:9)</PresentationFormat>
  <Paragraphs>27</Paragraphs>
  <Slides>9</Slides>
  <Notes>2</Notes>
  <HiddenSlides>0</HiddenSlides>
  <MMClips>0</MMClips>
  <ScaleCrop>false</ScaleCrop>
  <HeadingPairs>
    <vt:vector size="6" baseType="variant">
      <vt:variant>
        <vt:lpstr>Fontes usadas</vt:lpstr>
      </vt:variant>
      <vt:variant>
        <vt:i4>7</vt:i4>
      </vt:variant>
      <vt:variant>
        <vt:lpstr>Tema</vt:lpstr>
      </vt:variant>
      <vt:variant>
        <vt:i4>2</vt:i4>
      </vt:variant>
      <vt:variant>
        <vt:lpstr>Títulos de slides</vt:lpstr>
      </vt:variant>
      <vt:variant>
        <vt:i4>9</vt:i4>
      </vt:variant>
    </vt:vector>
  </HeadingPairs>
  <TitlesOfParts>
    <vt:vector size="18" baseType="lpstr">
      <vt:lpstr>Arial</vt:lpstr>
      <vt:lpstr>Calibri</vt:lpstr>
      <vt:lpstr>Segoe UI</vt:lpstr>
      <vt:lpstr>Segoe UI Light</vt:lpstr>
      <vt:lpstr>Trebuchet MS</vt:lpstr>
      <vt:lpstr>Verdana</vt:lpstr>
      <vt:lpstr>Wingdings</vt:lpstr>
      <vt:lpstr>Metro Brand Template</vt:lpstr>
      <vt:lpstr>1_Metro Brand Template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Manager>&lt;Content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 Here&gt;</dc:subject>
  <dc:creator>Christof Zogg</dc:creator>
  <cp:keywords>&lt;Any Related Keywords&gt;</cp:keywords>
  <dc:description>Template: Saku Uchikawa, Microsoft Corporation
Formatting:
Event Date: 
Event Location: 
Audience Type: Internal</dc:description>
  <cp:lastModifiedBy>Kátia R. S. Souza</cp:lastModifiedBy>
  <cp:revision>1894</cp:revision>
  <cp:lastPrinted>2015-04-20T17:29:22Z</cp:lastPrinted>
  <dcterms:created xsi:type="dcterms:W3CDTF">2012-01-24T14:26:07Z</dcterms:created>
  <dcterms:modified xsi:type="dcterms:W3CDTF">2023-04-19T16:40:40Z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0x010100B88FC3ECA26D1C46B3C4C83281D2EB9C00AD782177ECB24F489B6FFC2D5D3099D1</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TrackTaxHTField0">
    <vt:lpwstr/>
  </property>
  <property fmtid="{D5CDD505-2E9C-101B-9397-08002B2CF9AE}" pid="7" name="CampaignTaxHTField0">
    <vt:lpwstr/>
  </property>
  <property fmtid="{D5CDD505-2E9C-101B-9397-08002B2CF9AE}" pid="8" name="Event End Date">
    <vt:lpwstr/>
  </property>
  <property fmtid="{D5CDD505-2E9C-101B-9397-08002B2CF9AE}" pid="9" name="Event Start Date">
    <vt:lpwstr/>
  </property>
  <property fmtid="{D5CDD505-2E9C-101B-9397-08002B2CF9AE}" pid="10" name="MS Speaker">
    <vt:lpwstr/>
  </property>
  <property fmtid="{D5CDD505-2E9C-101B-9397-08002B2CF9AE}" pid="11" name="External Speaker">
    <vt:lpwstr/>
  </property>
  <property fmtid="{D5CDD505-2E9C-101B-9397-08002B2CF9AE}" pid="12" name="Session Code">
    <vt:lpwstr/>
  </property>
  <property fmtid="{D5CDD505-2E9C-101B-9397-08002B2CF9AE}" pid="13" name="ProductTaxHTField0">
    <vt:lpwstr/>
  </property>
  <property fmtid="{D5CDD505-2E9C-101B-9397-08002B2CF9AE}" pid="14" name="Presentation Date">
    <vt:lpwstr/>
  </property>
  <property fmtid="{D5CDD505-2E9C-101B-9397-08002B2CF9AE}" pid="15" name="Event LocationTaxHTField0">
    <vt:lpwstr/>
  </property>
  <property fmtid="{D5CDD505-2E9C-101B-9397-08002B2CF9AE}" pid="16" name="Event1TaxHTField0">
    <vt:lpwstr>Unassignede51362f4-782c-41a8-bb7b-e0cfc8669933</vt:lpwstr>
  </property>
  <property fmtid="{D5CDD505-2E9C-101B-9397-08002B2CF9AE}" pid="17" name="MS Content Owner">
    <vt:lpwstr/>
  </property>
  <property fmtid="{D5CDD505-2E9C-101B-9397-08002B2CF9AE}" pid="18" name="TaxCatchAll">
    <vt:lpwstr>217;#</vt:lpwstr>
  </property>
  <property fmtid="{D5CDD505-2E9C-101B-9397-08002B2CF9AE}" pid="19" name="Event VenueTaxHTField0">
    <vt:lpwstr/>
  </property>
  <property fmtid="{D5CDD505-2E9C-101B-9397-08002B2CF9AE}" pid="20" name="AudienceTaxHTField0">
    <vt:lpwstr/>
  </property>
</Properties>
</file>